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6" r:id="rId2"/>
    <p:sldId id="271" r:id="rId3"/>
    <p:sldId id="257" r:id="rId4"/>
    <p:sldId id="272" r:id="rId5"/>
    <p:sldId id="273" r:id="rId6"/>
    <p:sldId id="274" r:id="rId7"/>
    <p:sldId id="276" r:id="rId8"/>
    <p:sldId id="277" r:id="rId9"/>
    <p:sldId id="265" r:id="rId10"/>
    <p:sldId id="287" r:id="rId11"/>
    <p:sldId id="279" r:id="rId12"/>
    <p:sldId id="280" r:id="rId13"/>
    <p:sldId id="278" r:id="rId14"/>
    <p:sldId id="281" r:id="rId15"/>
    <p:sldId id="262" r:id="rId16"/>
    <p:sldId id="282" r:id="rId17"/>
    <p:sldId id="286" r:id="rId18"/>
    <p:sldId id="285" r:id="rId19"/>
    <p:sldId id="266" r:id="rId20"/>
  </p:sldIdLst>
  <p:sldSz cx="9144000" cy="6858000" type="screen4x3"/>
  <p:notesSz cx="6794500" cy="9921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5909886264217"/>
          <c:y val="3.0520288946182611E-2"/>
          <c:w val="0.7564090113735783"/>
          <c:h val="0.80326620676840177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5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Лист1!$B$618:$C$618</c:f>
              <c:strCache>
                <c:ptCount val="2"/>
                <c:pt idx="0">
                  <c:v>Карточки</c:v>
                </c:pt>
                <c:pt idx="1">
                  <c:v>Активации</c:v>
                </c:pt>
              </c:strCache>
            </c:strRef>
          </c:cat>
          <c:val>
            <c:numRef>
              <c:f>Лист1!$B$619:$C$619</c:f>
              <c:numCache>
                <c:formatCode>0%</c:formatCode>
                <c:ptCount val="2"/>
                <c:pt idx="0">
                  <c:v>1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4139955756662335"/>
          <c:y val="0.80857208277671044"/>
          <c:w val="0.54973884956954155"/>
          <c:h val="0.190379253253703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59451611101803"/>
          <c:y val="3.8934086439427647E-2"/>
          <c:w val="0.73043901427215219"/>
          <c:h val="0.7057693766337718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7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Лист1!$B$615:$C$615</c:f>
              <c:strCache>
                <c:ptCount val="2"/>
                <c:pt idx="0">
                  <c:v>Доступы</c:v>
                </c:pt>
                <c:pt idx="1">
                  <c:v>Пользователи</c:v>
                </c:pt>
              </c:strCache>
            </c:strRef>
          </c:cat>
          <c:val>
            <c:numRef>
              <c:f>Лист1!$B$616:$C$616</c:f>
              <c:numCache>
                <c:formatCode>0%</c:formatCode>
                <c:ptCount val="2"/>
                <c:pt idx="0">
                  <c:v>1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2201054655402122"/>
          <c:y val="0.81390792462804529"/>
          <c:w val="0.60288825598927787"/>
          <c:h val="0.156816619818043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83055-13BF-4471-8833-DAC9839D189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9F69D88-56E9-4145-8293-322924ADE524}">
      <dgm:prSet phldrT="[Текст]" custT="1"/>
      <dgm:spPr/>
      <dgm:t>
        <a:bodyPr/>
        <a:lstStyle/>
        <a:p>
          <a:r>
            <a:rPr lang="ru-RU" sz="1400" dirty="0" smtClean="0"/>
            <a:t>2. Издания вузов аналогичного профиля</a:t>
          </a:r>
          <a:endParaRPr lang="ru-RU" sz="1400" dirty="0"/>
        </a:p>
      </dgm:t>
    </dgm:pt>
    <dgm:pt modelId="{0002AE6B-BEED-47A1-9B64-357AA61C1AFC}" type="parTrans" cxnId="{59337FAF-F7E0-4709-B2A9-7A90C4BF54ED}">
      <dgm:prSet/>
      <dgm:spPr/>
      <dgm:t>
        <a:bodyPr/>
        <a:lstStyle/>
        <a:p>
          <a:endParaRPr lang="ru-RU"/>
        </a:p>
      </dgm:t>
    </dgm:pt>
    <dgm:pt modelId="{67FD147D-B10E-4F61-A2A4-E1F60601966E}" type="sibTrans" cxnId="{59337FAF-F7E0-4709-B2A9-7A90C4BF54ED}">
      <dgm:prSet/>
      <dgm:spPr/>
      <dgm:t>
        <a:bodyPr/>
        <a:lstStyle/>
        <a:p>
          <a:endParaRPr lang="ru-RU"/>
        </a:p>
      </dgm:t>
    </dgm:pt>
    <dgm:pt modelId="{C58BF364-E8B6-42BA-9077-F7146BD18C6C}">
      <dgm:prSet phldrT="[Текст]" custT="1"/>
      <dgm:spPr/>
      <dgm:t>
        <a:bodyPr/>
        <a:lstStyle/>
        <a:p>
          <a:r>
            <a:rPr lang="ru-RU" sz="1400" dirty="0" smtClean="0"/>
            <a:t>3. Книги издательств учебной литературы</a:t>
          </a:r>
          <a:endParaRPr lang="ru-RU" sz="1400" dirty="0"/>
        </a:p>
      </dgm:t>
    </dgm:pt>
    <dgm:pt modelId="{4C5FACC2-7E17-4F38-95B9-0545A663332F}" type="parTrans" cxnId="{9425EF31-3398-499E-9959-51028068087C}">
      <dgm:prSet/>
      <dgm:spPr/>
      <dgm:t>
        <a:bodyPr/>
        <a:lstStyle/>
        <a:p>
          <a:endParaRPr lang="ru-RU"/>
        </a:p>
      </dgm:t>
    </dgm:pt>
    <dgm:pt modelId="{813FF17B-1780-478E-BD46-525CAE5B11AA}" type="sibTrans" cxnId="{9425EF31-3398-499E-9959-51028068087C}">
      <dgm:prSet/>
      <dgm:spPr/>
      <dgm:t>
        <a:bodyPr/>
        <a:lstStyle/>
        <a:p>
          <a:endParaRPr lang="ru-RU"/>
        </a:p>
      </dgm:t>
    </dgm:pt>
    <dgm:pt modelId="{EC35EBCD-BAE1-4018-89D3-BBA16BFCCC18}">
      <dgm:prSet phldrT="[Текст]" custT="1"/>
      <dgm:spPr/>
      <dgm:t>
        <a:bodyPr/>
        <a:lstStyle/>
        <a:p>
          <a:r>
            <a:rPr lang="ru-RU" sz="1400" dirty="0" smtClean="0"/>
            <a:t>1. Собственные издания вуза</a:t>
          </a:r>
        </a:p>
      </dgm:t>
    </dgm:pt>
    <dgm:pt modelId="{755D530C-1F63-4EDC-BCED-E748B679DB65}" type="parTrans" cxnId="{8E34E89C-E2CD-4EEF-8BAC-0482EC5BCD86}">
      <dgm:prSet/>
      <dgm:spPr/>
      <dgm:t>
        <a:bodyPr/>
        <a:lstStyle/>
        <a:p>
          <a:endParaRPr lang="ru-RU"/>
        </a:p>
      </dgm:t>
    </dgm:pt>
    <dgm:pt modelId="{A2A1201B-25E2-46AF-AB73-ED05625BD2A0}" type="sibTrans" cxnId="{8E34E89C-E2CD-4EEF-8BAC-0482EC5BCD86}">
      <dgm:prSet/>
      <dgm:spPr/>
      <dgm:t>
        <a:bodyPr/>
        <a:lstStyle/>
        <a:p>
          <a:endParaRPr lang="ru-RU"/>
        </a:p>
      </dgm:t>
    </dgm:pt>
    <dgm:pt modelId="{852729B1-55E6-4097-A871-40C90BA9736C}" type="pres">
      <dgm:prSet presAssocID="{B2483055-13BF-4471-8833-DAC9839D1896}" presName="compositeShape" presStyleCnt="0">
        <dgm:presLayoutVars>
          <dgm:chMax val="7"/>
          <dgm:dir/>
          <dgm:resizeHandles val="exact"/>
        </dgm:presLayoutVars>
      </dgm:prSet>
      <dgm:spPr/>
    </dgm:pt>
    <dgm:pt modelId="{6A69A9FB-E117-45FA-9320-B6D06538FCD0}" type="pres">
      <dgm:prSet presAssocID="{B2483055-13BF-4471-8833-DAC9839D1896}" presName="wedge1" presStyleLbl="node1" presStyleIdx="0" presStyleCnt="3"/>
      <dgm:spPr/>
      <dgm:t>
        <a:bodyPr/>
        <a:lstStyle/>
        <a:p>
          <a:endParaRPr lang="ru-RU"/>
        </a:p>
      </dgm:t>
    </dgm:pt>
    <dgm:pt modelId="{4F49A056-0261-4950-8CE0-22445DA2677B}" type="pres">
      <dgm:prSet presAssocID="{B2483055-13BF-4471-8833-DAC9839D1896}" presName="dummy1a" presStyleCnt="0"/>
      <dgm:spPr/>
    </dgm:pt>
    <dgm:pt modelId="{5834ED9F-A02E-464F-A3F5-56841B93EB1C}" type="pres">
      <dgm:prSet presAssocID="{B2483055-13BF-4471-8833-DAC9839D1896}" presName="dummy1b" presStyleCnt="0"/>
      <dgm:spPr/>
    </dgm:pt>
    <dgm:pt modelId="{88E51605-ABAB-415F-BC53-8C42ED7C949E}" type="pres">
      <dgm:prSet presAssocID="{B2483055-13BF-4471-8833-DAC9839D189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F8F7A-688A-45AB-883D-38CE323620D3}" type="pres">
      <dgm:prSet presAssocID="{B2483055-13BF-4471-8833-DAC9839D1896}" presName="wedge2" presStyleLbl="node1" presStyleIdx="1" presStyleCnt="3"/>
      <dgm:spPr/>
      <dgm:t>
        <a:bodyPr/>
        <a:lstStyle/>
        <a:p>
          <a:endParaRPr lang="ru-RU"/>
        </a:p>
      </dgm:t>
    </dgm:pt>
    <dgm:pt modelId="{10D7B8E2-E242-4E6B-850B-9E4E942E9DF1}" type="pres">
      <dgm:prSet presAssocID="{B2483055-13BF-4471-8833-DAC9839D1896}" presName="dummy2a" presStyleCnt="0"/>
      <dgm:spPr/>
    </dgm:pt>
    <dgm:pt modelId="{8B0F4DC8-90CB-4098-85F5-396BF99DDC3F}" type="pres">
      <dgm:prSet presAssocID="{B2483055-13BF-4471-8833-DAC9839D1896}" presName="dummy2b" presStyleCnt="0"/>
      <dgm:spPr/>
    </dgm:pt>
    <dgm:pt modelId="{A70BA01D-0301-4D44-9B45-A2DF71D5CC5E}" type="pres">
      <dgm:prSet presAssocID="{B2483055-13BF-4471-8833-DAC9839D189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91EE7-35BB-4969-BDD1-20FEBDE38C1D}" type="pres">
      <dgm:prSet presAssocID="{B2483055-13BF-4471-8833-DAC9839D1896}" presName="wedge3" presStyleLbl="node1" presStyleIdx="2" presStyleCnt="3" custLinFactNeighborX="-27" custLinFactNeighborY="-162"/>
      <dgm:spPr/>
      <dgm:t>
        <a:bodyPr/>
        <a:lstStyle/>
        <a:p>
          <a:endParaRPr lang="ru-RU"/>
        </a:p>
      </dgm:t>
    </dgm:pt>
    <dgm:pt modelId="{D5E43466-DD87-4DFB-A8CD-20FECFCF6979}" type="pres">
      <dgm:prSet presAssocID="{B2483055-13BF-4471-8833-DAC9839D1896}" presName="dummy3a" presStyleCnt="0"/>
      <dgm:spPr/>
    </dgm:pt>
    <dgm:pt modelId="{E3ED8B95-DCD6-4469-B145-7C27157C0372}" type="pres">
      <dgm:prSet presAssocID="{B2483055-13BF-4471-8833-DAC9839D1896}" presName="dummy3b" presStyleCnt="0"/>
      <dgm:spPr/>
    </dgm:pt>
    <dgm:pt modelId="{AC19B789-DBB1-402F-A164-E9E9344E037D}" type="pres">
      <dgm:prSet presAssocID="{B2483055-13BF-4471-8833-DAC9839D189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23E8F-C215-42DF-BCC7-27EAC4DA784B}" type="pres">
      <dgm:prSet presAssocID="{67FD147D-B10E-4F61-A2A4-E1F60601966E}" presName="arrowWedge1" presStyleLbl="fgSibTrans2D1" presStyleIdx="0" presStyleCnt="3"/>
      <dgm:spPr/>
    </dgm:pt>
    <dgm:pt modelId="{70FC53AB-BA49-415A-A6E1-52566FDB8A7A}" type="pres">
      <dgm:prSet presAssocID="{813FF17B-1780-478E-BD46-525CAE5B11AA}" presName="arrowWedge2" presStyleLbl="fgSibTrans2D1" presStyleIdx="1" presStyleCnt="3"/>
      <dgm:spPr/>
    </dgm:pt>
    <dgm:pt modelId="{80FC1C30-5CDF-46AA-9166-045DE5C1B5A8}" type="pres">
      <dgm:prSet presAssocID="{A2A1201B-25E2-46AF-AB73-ED05625BD2A0}" presName="arrowWedge3" presStyleLbl="fgSibTrans2D1" presStyleIdx="2" presStyleCnt="3"/>
      <dgm:spPr/>
    </dgm:pt>
  </dgm:ptLst>
  <dgm:cxnLst>
    <dgm:cxn modelId="{9D32BDA8-848A-4781-814B-1BD6D6B945BC}" type="presOf" srcId="{79F69D88-56E9-4145-8293-322924ADE524}" destId="{6A69A9FB-E117-45FA-9320-B6D06538FCD0}" srcOrd="0" destOrd="0" presId="urn:microsoft.com/office/officeart/2005/8/layout/cycle8"/>
    <dgm:cxn modelId="{DBA2AA8A-F63C-4790-BA0E-C509BE72F821}" type="presOf" srcId="{EC35EBCD-BAE1-4018-89D3-BBA16BFCCC18}" destId="{FD891EE7-35BB-4969-BDD1-20FEBDE38C1D}" srcOrd="0" destOrd="0" presId="urn:microsoft.com/office/officeart/2005/8/layout/cycle8"/>
    <dgm:cxn modelId="{E2A40211-7E7F-457C-9804-E951CA2A5484}" type="presOf" srcId="{79F69D88-56E9-4145-8293-322924ADE524}" destId="{88E51605-ABAB-415F-BC53-8C42ED7C949E}" srcOrd="1" destOrd="0" presId="urn:microsoft.com/office/officeart/2005/8/layout/cycle8"/>
    <dgm:cxn modelId="{AB520CD1-A091-42FA-B61F-DF07B05D1B19}" type="presOf" srcId="{C58BF364-E8B6-42BA-9077-F7146BD18C6C}" destId="{B6FF8F7A-688A-45AB-883D-38CE323620D3}" srcOrd="0" destOrd="0" presId="urn:microsoft.com/office/officeart/2005/8/layout/cycle8"/>
    <dgm:cxn modelId="{9425EF31-3398-499E-9959-51028068087C}" srcId="{B2483055-13BF-4471-8833-DAC9839D1896}" destId="{C58BF364-E8B6-42BA-9077-F7146BD18C6C}" srcOrd="1" destOrd="0" parTransId="{4C5FACC2-7E17-4F38-95B9-0545A663332F}" sibTransId="{813FF17B-1780-478E-BD46-525CAE5B11AA}"/>
    <dgm:cxn modelId="{1B16E2BD-016A-46C5-AE8A-C3A6CD97E915}" type="presOf" srcId="{C58BF364-E8B6-42BA-9077-F7146BD18C6C}" destId="{A70BA01D-0301-4D44-9B45-A2DF71D5CC5E}" srcOrd="1" destOrd="0" presId="urn:microsoft.com/office/officeart/2005/8/layout/cycle8"/>
    <dgm:cxn modelId="{F903953D-5308-4609-8B31-22A49C26EFC4}" type="presOf" srcId="{B2483055-13BF-4471-8833-DAC9839D1896}" destId="{852729B1-55E6-4097-A871-40C90BA9736C}" srcOrd="0" destOrd="0" presId="urn:microsoft.com/office/officeart/2005/8/layout/cycle8"/>
    <dgm:cxn modelId="{59337FAF-F7E0-4709-B2A9-7A90C4BF54ED}" srcId="{B2483055-13BF-4471-8833-DAC9839D1896}" destId="{79F69D88-56E9-4145-8293-322924ADE524}" srcOrd="0" destOrd="0" parTransId="{0002AE6B-BEED-47A1-9B64-357AA61C1AFC}" sibTransId="{67FD147D-B10E-4F61-A2A4-E1F60601966E}"/>
    <dgm:cxn modelId="{82752B3C-3451-4D50-B830-A0CDF35025A9}" type="presOf" srcId="{EC35EBCD-BAE1-4018-89D3-BBA16BFCCC18}" destId="{AC19B789-DBB1-402F-A164-E9E9344E037D}" srcOrd="1" destOrd="0" presId="urn:microsoft.com/office/officeart/2005/8/layout/cycle8"/>
    <dgm:cxn modelId="{8E34E89C-E2CD-4EEF-8BAC-0482EC5BCD86}" srcId="{B2483055-13BF-4471-8833-DAC9839D1896}" destId="{EC35EBCD-BAE1-4018-89D3-BBA16BFCCC18}" srcOrd="2" destOrd="0" parTransId="{755D530C-1F63-4EDC-BCED-E748B679DB65}" sibTransId="{A2A1201B-25E2-46AF-AB73-ED05625BD2A0}"/>
    <dgm:cxn modelId="{B991D067-EA07-4C36-9535-C9B8F445571B}" type="presParOf" srcId="{852729B1-55E6-4097-A871-40C90BA9736C}" destId="{6A69A9FB-E117-45FA-9320-B6D06538FCD0}" srcOrd="0" destOrd="0" presId="urn:microsoft.com/office/officeart/2005/8/layout/cycle8"/>
    <dgm:cxn modelId="{F06026C5-1530-45EF-BC02-4033549A9E03}" type="presParOf" srcId="{852729B1-55E6-4097-A871-40C90BA9736C}" destId="{4F49A056-0261-4950-8CE0-22445DA2677B}" srcOrd="1" destOrd="0" presId="urn:microsoft.com/office/officeart/2005/8/layout/cycle8"/>
    <dgm:cxn modelId="{9EED1DED-1454-4A05-BC4D-4FCEE5A79C7D}" type="presParOf" srcId="{852729B1-55E6-4097-A871-40C90BA9736C}" destId="{5834ED9F-A02E-464F-A3F5-56841B93EB1C}" srcOrd="2" destOrd="0" presId="urn:microsoft.com/office/officeart/2005/8/layout/cycle8"/>
    <dgm:cxn modelId="{FB048DCA-714B-4725-A1E7-43A274DC82DC}" type="presParOf" srcId="{852729B1-55E6-4097-A871-40C90BA9736C}" destId="{88E51605-ABAB-415F-BC53-8C42ED7C949E}" srcOrd="3" destOrd="0" presId="urn:microsoft.com/office/officeart/2005/8/layout/cycle8"/>
    <dgm:cxn modelId="{2B859A76-C200-4203-BE6F-14012E7FA9FE}" type="presParOf" srcId="{852729B1-55E6-4097-A871-40C90BA9736C}" destId="{B6FF8F7A-688A-45AB-883D-38CE323620D3}" srcOrd="4" destOrd="0" presId="urn:microsoft.com/office/officeart/2005/8/layout/cycle8"/>
    <dgm:cxn modelId="{EE7BB69D-A8B1-41D1-9D7B-29EB2CD80BF1}" type="presParOf" srcId="{852729B1-55E6-4097-A871-40C90BA9736C}" destId="{10D7B8E2-E242-4E6B-850B-9E4E942E9DF1}" srcOrd="5" destOrd="0" presId="urn:microsoft.com/office/officeart/2005/8/layout/cycle8"/>
    <dgm:cxn modelId="{3B1C5F91-DC67-4A76-8E61-E37919B129CC}" type="presParOf" srcId="{852729B1-55E6-4097-A871-40C90BA9736C}" destId="{8B0F4DC8-90CB-4098-85F5-396BF99DDC3F}" srcOrd="6" destOrd="0" presId="urn:microsoft.com/office/officeart/2005/8/layout/cycle8"/>
    <dgm:cxn modelId="{5CE16B64-CB05-45F0-ADBB-48E07494C858}" type="presParOf" srcId="{852729B1-55E6-4097-A871-40C90BA9736C}" destId="{A70BA01D-0301-4D44-9B45-A2DF71D5CC5E}" srcOrd="7" destOrd="0" presId="urn:microsoft.com/office/officeart/2005/8/layout/cycle8"/>
    <dgm:cxn modelId="{B4633455-5D03-4BF8-9A80-7DC84FB387A5}" type="presParOf" srcId="{852729B1-55E6-4097-A871-40C90BA9736C}" destId="{FD891EE7-35BB-4969-BDD1-20FEBDE38C1D}" srcOrd="8" destOrd="0" presId="urn:microsoft.com/office/officeart/2005/8/layout/cycle8"/>
    <dgm:cxn modelId="{C489CE2E-FAF7-42EF-A651-A198EC8F1BD1}" type="presParOf" srcId="{852729B1-55E6-4097-A871-40C90BA9736C}" destId="{D5E43466-DD87-4DFB-A8CD-20FECFCF6979}" srcOrd="9" destOrd="0" presId="urn:microsoft.com/office/officeart/2005/8/layout/cycle8"/>
    <dgm:cxn modelId="{167B6C00-F056-450A-922E-D904DE2C56DB}" type="presParOf" srcId="{852729B1-55E6-4097-A871-40C90BA9736C}" destId="{E3ED8B95-DCD6-4469-B145-7C27157C0372}" srcOrd="10" destOrd="0" presId="urn:microsoft.com/office/officeart/2005/8/layout/cycle8"/>
    <dgm:cxn modelId="{79CCC5CC-FEBC-4CB4-90C3-B3F68F927F12}" type="presParOf" srcId="{852729B1-55E6-4097-A871-40C90BA9736C}" destId="{AC19B789-DBB1-402F-A164-E9E9344E037D}" srcOrd="11" destOrd="0" presId="urn:microsoft.com/office/officeart/2005/8/layout/cycle8"/>
    <dgm:cxn modelId="{13B87EDB-F37A-4358-87DC-2BC347DAF8FA}" type="presParOf" srcId="{852729B1-55E6-4097-A871-40C90BA9736C}" destId="{DFD23E8F-C215-42DF-BCC7-27EAC4DA784B}" srcOrd="12" destOrd="0" presId="urn:microsoft.com/office/officeart/2005/8/layout/cycle8"/>
    <dgm:cxn modelId="{F6BC6E7D-A14F-4074-9D3D-5D6D8B7A42D2}" type="presParOf" srcId="{852729B1-55E6-4097-A871-40C90BA9736C}" destId="{70FC53AB-BA49-415A-A6E1-52566FDB8A7A}" srcOrd="13" destOrd="0" presId="urn:microsoft.com/office/officeart/2005/8/layout/cycle8"/>
    <dgm:cxn modelId="{50D33DCD-96E9-43B2-BB26-E9A9E602698B}" type="presParOf" srcId="{852729B1-55E6-4097-A871-40C90BA9736C}" destId="{80FC1C30-5CDF-46AA-9166-045DE5C1B5A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EC08A-42C0-4160-9999-C003C5D3669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9D51F-5065-4B87-8F13-ADD4FA16CD50}">
      <dgm:prSet phldrT="[Текст]"/>
      <dgm:spPr/>
      <dgm:t>
        <a:bodyPr/>
        <a:lstStyle/>
        <a:p>
          <a:r>
            <a:rPr lang="ru-RU" dirty="0" smtClean="0"/>
            <a:t>Оборудование. Сотрудники.</a:t>
          </a:r>
          <a:endParaRPr lang="ru-RU" dirty="0"/>
        </a:p>
      </dgm:t>
    </dgm:pt>
    <dgm:pt modelId="{613E2D62-5AF0-4BC6-A90C-565C0E62F072}" type="parTrans" cxnId="{8A42C2E2-402A-410B-B243-0D9B3D1254C5}">
      <dgm:prSet/>
      <dgm:spPr/>
      <dgm:t>
        <a:bodyPr/>
        <a:lstStyle/>
        <a:p>
          <a:endParaRPr lang="ru-RU"/>
        </a:p>
      </dgm:t>
    </dgm:pt>
    <dgm:pt modelId="{4CA6D1FD-23E3-42A4-92D2-B28809EE7837}" type="sibTrans" cxnId="{8A42C2E2-402A-410B-B243-0D9B3D1254C5}">
      <dgm:prSet/>
      <dgm:spPr/>
      <dgm:t>
        <a:bodyPr/>
        <a:lstStyle/>
        <a:p>
          <a:endParaRPr lang="ru-RU"/>
        </a:p>
      </dgm:t>
    </dgm:pt>
    <dgm:pt modelId="{D650123B-325D-4335-B467-A7E93E955A33}">
      <dgm:prSet phldrT="[Текст]"/>
      <dgm:spPr/>
      <dgm:t>
        <a:bodyPr/>
        <a:lstStyle/>
        <a:p>
          <a:r>
            <a:rPr lang="ru-RU" dirty="0" smtClean="0"/>
            <a:t>База данных</a:t>
          </a:r>
          <a:endParaRPr lang="ru-RU" dirty="0"/>
        </a:p>
      </dgm:t>
    </dgm:pt>
    <dgm:pt modelId="{A84A5FA7-7913-4D31-BCC5-B2649063ECD7}" type="parTrans" cxnId="{79BF59A5-BB48-49C2-8CED-330D1D2883DA}">
      <dgm:prSet/>
      <dgm:spPr/>
      <dgm:t>
        <a:bodyPr/>
        <a:lstStyle/>
        <a:p>
          <a:endParaRPr lang="ru-RU"/>
        </a:p>
      </dgm:t>
    </dgm:pt>
    <dgm:pt modelId="{EB4274F1-AD61-48A7-AC35-A81F42F2DCFA}" type="sibTrans" cxnId="{79BF59A5-BB48-49C2-8CED-330D1D2883DA}">
      <dgm:prSet/>
      <dgm:spPr/>
      <dgm:t>
        <a:bodyPr/>
        <a:lstStyle/>
        <a:p>
          <a:endParaRPr lang="ru-RU"/>
        </a:p>
      </dgm:t>
    </dgm:pt>
    <dgm:pt modelId="{83876FDF-B39D-47FF-AD4B-B827015C5290}">
      <dgm:prSet phldrT="[Текст]"/>
      <dgm:spPr/>
      <dgm:t>
        <a:bodyPr/>
        <a:lstStyle/>
        <a:p>
          <a:r>
            <a:rPr lang="ru-RU" dirty="0" smtClean="0"/>
            <a:t>Файловое хранилище</a:t>
          </a:r>
          <a:endParaRPr lang="ru-RU" dirty="0"/>
        </a:p>
      </dgm:t>
    </dgm:pt>
    <dgm:pt modelId="{5166109B-E220-4F71-AF47-85C9E83B2F3A}" type="parTrans" cxnId="{A9A945A1-64B7-45ED-81E9-30F711150A38}">
      <dgm:prSet/>
      <dgm:spPr/>
      <dgm:t>
        <a:bodyPr/>
        <a:lstStyle/>
        <a:p>
          <a:endParaRPr lang="ru-RU"/>
        </a:p>
      </dgm:t>
    </dgm:pt>
    <dgm:pt modelId="{A401B7A1-A97D-4415-903A-0F30C813BCAD}" type="sibTrans" cxnId="{A9A945A1-64B7-45ED-81E9-30F711150A38}">
      <dgm:prSet/>
      <dgm:spPr/>
      <dgm:t>
        <a:bodyPr/>
        <a:lstStyle/>
        <a:p>
          <a:endParaRPr lang="ru-RU"/>
        </a:p>
      </dgm:t>
    </dgm:pt>
    <dgm:pt modelId="{76060E2C-4E6A-4499-884C-3F4D7E356556}">
      <dgm:prSet phldrT="[Текст]"/>
      <dgm:spPr/>
      <dgm:t>
        <a:bodyPr/>
        <a:lstStyle/>
        <a:p>
          <a:r>
            <a:rPr lang="ru-RU" dirty="0" smtClean="0"/>
            <a:t>Программная оболочка</a:t>
          </a:r>
          <a:endParaRPr lang="ru-RU" dirty="0"/>
        </a:p>
      </dgm:t>
    </dgm:pt>
    <dgm:pt modelId="{CB175E70-CBE3-4AEB-8EE2-DFFFF97DD974}" type="parTrans" cxnId="{92E486A2-CC6D-4F2A-8F6D-DA8345DB678F}">
      <dgm:prSet/>
      <dgm:spPr/>
      <dgm:t>
        <a:bodyPr/>
        <a:lstStyle/>
        <a:p>
          <a:endParaRPr lang="ru-RU"/>
        </a:p>
      </dgm:t>
    </dgm:pt>
    <dgm:pt modelId="{B54A7D84-9E19-48B2-A974-1C43311B573B}" type="sibTrans" cxnId="{92E486A2-CC6D-4F2A-8F6D-DA8345DB678F}">
      <dgm:prSet/>
      <dgm:spPr/>
      <dgm:t>
        <a:bodyPr/>
        <a:lstStyle/>
        <a:p>
          <a:endParaRPr lang="ru-RU"/>
        </a:p>
      </dgm:t>
    </dgm:pt>
    <dgm:pt modelId="{2FD8F6A2-949B-4E14-A69C-8449A04391D0}" type="pres">
      <dgm:prSet presAssocID="{4E8EC08A-42C0-4160-9999-C003C5D366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10559-8556-4E8F-9D48-02FDA54F4703}" type="pres">
      <dgm:prSet presAssocID="{A609D51F-5065-4B87-8F13-ADD4FA16CD50}" presName="centerShape" presStyleLbl="node0" presStyleIdx="0" presStyleCnt="1"/>
      <dgm:spPr/>
      <dgm:t>
        <a:bodyPr/>
        <a:lstStyle/>
        <a:p>
          <a:endParaRPr lang="ru-RU"/>
        </a:p>
      </dgm:t>
    </dgm:pt>
    <dgm:pt modelId="{AB4D5537-7DD3-4DB0-9C04-649127DB73E6}" type="pres">
      <dgm:prSet presAssocID="{A84A5FA7-7913-4D31-BCC5-B2649063ECD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BB0B58A-B447-4474-8CB7-F0061DA16C03}" type="pres">
      <dgm:prSet presAssocID="{D650123B-325D-4335-B467-A7E93E955A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842B0-A21C-4F40-9EBC-2A17E2AE47E0}" type="pres">
      <dgm:prSet presAssocID="{5166109B-E220-4F71-AF47-85C9E83B2F3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888C4DF-0FB2-4BEF-953C-920C7DAB7DE8}" type="pres">
      <dgm:prSet presAssocID="{83876FDF-B39D-47FF-AD4B-B827015C52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93B78-D426-40EF-BD21-B166BA6C8DF5}" type="pres">
      <dgm:prSet presAssocID="{CB175E70-CBE3-4AEB-8EE2-DFFFF97DD97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FAAC51B-4C2E-4E61-B4C9-9F0555D3C40F}" type="pres">
      <dgm:prSet presAssocID="{76060E2C-4E6A-4499-884C-3F4D7E3565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76C2-71B4-43E3-9A91-7E07B4A3CD2D}" type="presOf" srcId="{83876FDF-B39D-47FF-AD4B-B827015C5290}" destId="{F888C4DF-0FB2-4BEF-953C-920C7DAB7DE8}" srcOrd="0" destOrd="0" presId="urn:microsoft.com/office/officeart/2005/8/layout/radial4"/>
    <dgm:cxn modelId="{8A42C2E2-402A-410B-B243-0D9B3D1254C5}" srcId="{4E8EC08A-42C0-4160-9999-C003C5D3669E}" destId="{A609D51F-5065-4B87-8F13-ADD4FA16CD50}" srcOrd="0" destOrd="0" parTransId="{613E2D62-5AF0-4BC6-A90C-565C0E62F072}" sibTransId="{4CA6D1FD-23E3-42A4-92D2-B28809EE7837}"/>
    <dgm:cxn modelId="{79BF59A5-BB48-49C2-8CED-330D1D2883DA}" srcId="{A609D51F-5065-4B87-8F13-ADD4FA16CD50}" destId="{D650123B-325D-4335-B467-A7E93E955A33}" srcOrd="0" destOrd="0" parTransId="{A84A5FA7-7913-4D31-BCC5-B2649063ECD7}" sibTransId="{EB4274F1-AD61-48A7-AC35-A81F42F2DCFA}"/>
    <dgm:cxn modelId="{291BAE90-59F6-49CD-B70F-B23433BDA31D}" type="presOf" srcId="{A84A5FA7-7913-4D31-BCC5-B2649063ECD7}" destId="{AB4D5537-7DD3-4DB0-9C04-649127DB73E6}" srcOrd="0" destOrd="0" presId="urn:microsoft.com/office/officeart/2005/8/layout/radial4"/>
    <dgm:cxn modelId="{46328BB2-0BA1-4ECE-81FF-EEDC639F0942}" type="presOf" srcId="{76060E2C-4E6A-4499-884C-3F4D7E356556}" destId="{BFAAC51B-4C2E-4E61-B4C9-9F0555D3C40F}" srcOrd="0" destOrd="0" presId="urn:microsoft.com/office/officeart/2005/8/layout/radial4"/>
    <dgm:cxn modelId="{85F47637-F7DA-42C4-8A66-69C3FC827623}" type="presOf" srcId="{A609D51F-5065-4B87-8F13-ADD4FA16CD50}" destId="{F2310559-8556-4E8F-9D48-02FDA54F4703}" srcOrd="0" destOrd="0" presId="urn:microsoft.com/office/officeart/2005/8/layout/radial4"/>
    <dgm:cxn modelId="{92E486A2-CC6D-4F2A-8F6D-DA8345DB678F}" srcId="{A609D51F-5065-4B87-8F13-ADD4FA16CD50}" destId="{76060E2C-4E6A-4499-884C-3F4D7E356556}" srcOrd="2" destOrd="0" parTransId="{CB175E70-CBE3-4AEB-8EE2-DFFFF97DD974}" sibTransId="{B54A7D84-9E19-48B2-A974-1C43311B573B}"/>
    <dgm:cxn modelId="{9AEE4338-D3EC-414F-8FA0-FD033F6C3A7C}" type="presOf" srcId="{5166109B-E220-4F71-AF47-85C9E83B2F3A}" destId="{923842B0-A21C-4F40-9EBC-2A17E2AE47E0}" srcOrd="0" destOrd="0" presId="urn:microsoft.com/office/officeart/2005/8/layout/radial4"/>
    <dgm:cxn modelId="{CB4DEF12-8057-46AC-BF74-8C789362EF31}" type="presOf" srcId="{D650123B-325D-4335-B467-A7E93E955A33}" destId="{3BB0B58A-B447-4474-8CB7-F0061DA16C03}" srcOrd="0" destOrd="0" presId="urn:microsoft.com/office/officeart/2005/8/layout/radial4"/>
    <dgm:cxn modelId="{41317416-7154-4A59-B4BE-C090CDDCFA1A}" type="presOf" srcId="{4E8EC08A-42C0-4160-9999-C003C5D3669E}" destId="{2FD8F6A2-949B-4E14-A69C-8449A04391D0}" srcOrd="0" destOrd="0" presId="urn:microsoft.com/office/officeart/2005/8/layout/radial4"/>
    <dgm:cxn modelId="{A9A945A1-64B7-45ED-81E9-30F711150A38}" srcId="{A609D51F-5065-4B87-8F13-ADD4FA16CD50}" destId="{83876FDF-B39D-47FF-AD4B-B827015C5290}" srcOrd="1" destOrd="0" parTransId="{5166109B-E220-4F71-AF47-85C9E83B2F3A}" sibTransId="{A401B7A1-A97D-4415-903A-0F30C813BCAD}"/>
    <dgm:cxn modelId="{4237B2A5-4B79-46F8-AF06-C774BFA647DB}" type="presOf" srcId="{CB175E70-CBE3-4AEB-8EE2-DFFFF97DD974}" destId="{21793B78-D426-40EF-BD21-B166BA6C8DF5}" srcOrd="0" destOrd="0" presId="urn:microsoft.com/office/officeart/2005/8/layout/radial4"/>
    <dgm:cxn modelId="{6BDC0241-5F05-416B-AA39-EE8B415062AC}" type="presParOf" srcId="{2FD8F6A2-949B-4E14-A69C-8449A04391D0}" destId="{F2310559-8556-4E8F-9D48-02FDA54F4703}" srcOrd="0" destOrd="0" presId="urn:microsoft.com/office/officeart/2005/8/layout/radial4"/>
    <dgm:cxn modelId="{1C045CE0-C3B2-48D5-B20D-E4DDEBBAF77D}" type="presParOf" srcId="{2FD8F6A2-949B-4E14-A69C-8449A04391D0}" destId="{AB4D5537-7DD3-4DB0-9C04-649127DB73E6}" srcOrd="1" destOrd="0" presId="urn:microsoft.com/office/officeart/2005/8/layout/radial4"/>
    <dgm:cxn modelId="{AF6B8FCB-F8CB-4C34-8D13-14125657DF08}" type="presParOf" srcId="{2FD8F6A2-949B-4E14-A69C-8449A04391D0}" destId="{3BB0B58A-B447-4474-8CB7-F0061DA16C03}" srcOrd="2" destOrd="0" presId="urn:microsoft.com/office/officeart/2005/8/layout/radial4"/>
    <dgm:cxn modelId="{CC2295D9-6A44-44BE-8FC6-A42D497A0584}" type="presParOf" srcId="{2FD8F6A2-949B-4E14-A69C-8449A04391D0}" destId="{923842B0-A21C-4F40-9EBC-2A17E2AE47E0}" srcOrd="3" destOrd="0" presId="urn:microsoft.com/office/officeart/2005/8/layout/radial4"/>
    <dgm:cxn modelId="{00B87859-8486-4D97-B683-DADD656126FC}" type="presParOf" srcId="{2FD8F6A2-949B-4E14-A69C-8449A04391D0}" destId="{F888C4DF-0FB2-4BEF-953C-920C7DAB7DE8}" srcOrd="4" destOrd="0" presId="urn:microsoft.com/office/officeart/2005/8/layout/radial4"/>
    <dgm:cxn modelId="{425C4EC1-5177-4E73-9432-DCF2F05A0564}" type="presParOf" srcId="{2FD8F6A2-949B-4E14-A69C-8449A04391D0}" destId="{21793B78-D426-40EF-BD21-B166BA6C8DF5}" srcOrd="5" destOrd="0" presId="urn:microsoft.com/office/officeart/2005/8/layout/radial4"/>
    <dgm:cxn modelId="{BEF4F620-013E-4ABB-A6E4-DACFEB41917B}" type="presParOf" srcId="{2FD8F6A2-949B-4E14-A69C-8449A04391D0}" destId="{BFAAC51B-4C2E-4E61-B4C9-9F0555D3C40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8BD299-F674-49AF-9445-9DCF4897207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C99EC0-1673-4292-887C-59D1CED23417}">
      <dgm:prSet phldrT="[Текст]"/>
      <dgm:spPr/>
      <dgm:t>
        <a:bodyPr/>
        <a:lstStyle/>
        <a:p>
          <a:r>
            <a:rPr lang="ru-RU" dirty="0" smtClean="0"/>
            <a:t>АБИС</a:t>
          </a:r>
          <a:endParaRPr lang="ru-RU" dirty="0"/>
        </a:p>
      </dgm:t>
    </dgm:pt>
    <dgm:pt modelId="{2D5AB29B-4580-4ABC-A241-D268285568D0}" type="parTrans" cxnId="{3245FCBA-B124-4AF8-9CBB-240BCAB098CF}">
      <dgm:prSet/>
      <dgm:spPr/>
      <dgm:t>
        <a:bodyPr/>
        <a:lstStyle/>
        <a:p>
          <a:endParaRPr lang="ru-RU"/>
        </a:p>
      </dgm:t>
    </dgm:pt>
    <dgm:pt modelId="{66204817-1866-44E9-9FEC-3B4A2EB74C5A}" type="sibTrans" cxnId="{3245FCBA-B124-4AF8-9CBB-240BCAB098CF}">
      <dgm:prSet/>
      <dgm:spPr/>
      <dgm:t>
        <a:bodyPr/>
        <a:lstStyle/>
        <a:p>
          <a:endParaRPr lang="ru-RU"/>
        </a:p>
      </dgm:t>
    </dgm:pt>
    <dgm:pt modelId="{7DBA57AA-3622-4BB7-A544-42050258326A}">
      <dgm:prSet phldrT="[Текст]"/>
      <dgm:spPr/>
      <dgm:t>
        <a:bodyPr/>
        <a:lstStyle/>
        <a:p>
          <a:r>
            <a:rPr lang="ru-RU" dirty="0" smtClean="0"/>
            <a:t>Ресурс 1</a:t>
          </a:r>
          <a:endParaRPr lang="ru-RU" dirty="0"/>
        </a:p>
      </dgm:t>
    </dgm:pt>
    <dgm:pt modelId="{82FE639D-2588-4DFE-A8C4-8D6BAE9420A6}" type="parTrans" cxnId="{28594535-4100-4142-A761-A7928C9BF766}">
      <dgm:prSet/>
      <dgm:spPr/>
      <dgm:t>
        <a:bodyPr/>
        <a:lstStyle/>
        <a:p>
          <a:endParaRPr lang="ru-RU"/>
        </a:p>
      </dgm:t>
    </dgm:pt>
    <dgm:pt modelId="{433F77CD-AC28-431D-80EB-F0A7E569919B}" type="sibTrans" cxnId="{28594535-4100-4142-A761-A7928C9BF766}">
      <dgm:prSet/>
      <dgm:spPr/>
      <dgm:t>
        <a:bodyPr/>
        <a:lstStyle/>
        <a:p>
          <a:endParaRPr lang="ru-RU"/>
        </a:p>
      </dgm:t>
    </dgm:pt>
    <dgm:pt modelId="{71A10FCC-30DC-4978-B5F7-CD5524F85843}">
      <dgm:prSet phldrT="[Текст]"/>
      <dgm:spPr/>
      <dgm:t>
        <a:bodyPr/>
        <a:lstStyle/>
        <a:p>
          <a:r>
            <a:rPr lang="ru-RU" dirty="0" smtClean="0"/>
            <a:t>Ресурс 2</a:t>
          </a:r>
          <a:endParaRPr lang="ru-RU" dirty="0"/>
        </a:p>
      </dgm:t>
    </dgm:pt>
    <dgm:pt modelId="{3B110D18-865C-4408-B6AC-F561D24EA436}" type="parTrans" cxnId="{C743D5B8-B3D8-4356-BADE-75A899A9C83F}">
      <dgm:prSet/>
      <dgm:spPr/>
      <dgm:t>
        <a:bodyPr/>
        <a:lstStyle/>
        <a:p>
          <a:endParaRPr lang="ru-RU"/>
        </a:p>
      </dgm:t>
    </dgm:pt>
    <dgm:pt modelId="{12CBA5EB-FB35-4498-8ABD-2EEA3783A9CB}" type="sibTrans" cxnId="{C743D5B8-B3D8-4356-BADE-75A899A9C83F}">
      <dgm:prSet/>
      <dgm:spPr/>
      <dgm:t>
        <a:bodyPr/>
        <a:lstStyle/>
        <a:p>
          <a:endParaRPr lang="ru-RU"/>
        </a:p>
      </dgm:t>
    </dgm:pt>
    <dgm:pt modelId="{0FB68EBD-8D13-4C90-AFA7-67D224AC8909}">
      <dgm:prSet phldrT="[Текст]"/>
      <dgm:spPr/>
      <dgm:t>
        <a:bodyPr/>
        <a:lstStyle/>
        <a:p>
          <a:r>
            <a:rPr lang="ru-RU" dirty="0" smtClean="0"/>
            <a:t>Ресурс 3</a:t>
          </a:r>
          <a:endParaRPr lang="ru-RU" dirty="0"/>
        </a:p>
      </dgm:t>
    </dgm:pt>
    <dgm:pt modelId="{B439392F-6985-4423-A182-955622E6E13D}" type="parTrans" cxnId="{639B46B2-83F7-4381-8FEA-AA05616FF30A}">
      <dgm:prSet/>
      <dgm:spPr/>
      <dgm:t>
        <a:bodyPr/>
        <a:lstStyle/>
        <a:p>
          <a:endParaRPr lang="ru-RU"/>
        </a:p>
      </dgm:t>
    </dgm:pt>
    <dgm:pt modelId="{5D38ED3D-92C4-4823-ABC4-9A4090E1B847}" type="sibTrans" cxnId="{639B46B2-83F7-4381-8FEA-AA05616FF30A}">
      <dgm:prSet/>
      <dgm:spPr/>
      <dgm:t>
        <a:bodyPr/>
        <a:lstStyle/>
        <a:p>
          <a:endParaRPr lang="ru-RU"/>
        </a:p>
      </dgm:t>
    </dgm:pt>
    <dgm:pt modelId="{2AC16DD6-C61F-4269-8A38-76CED18157CB}">
      <dgm:prSet phldrT="[Текст]"/>
      <dgm:spPr/>
      <dgm:t>
        <a:bodyPr/>
        <a:lstStyle/>
        <a:p>
          <a:r>
            <a:rPr lang="ru-RU" dirty="0" smtClean="0"/>
            <a:t>Ресурс 4</a:t>
          </a:r>
          <a:endParaRPr lang="ru-RU" dirty="0"/>
        </a:p>
      </dgm:t>
    </dgm:pt>
    <dgm:pt modelId="{F8E0E552-979E-498F-B116-844826E4ADE9}" type="parTrans" cxnId="{ABB76BE1-635A-490D-862C-9F1C95436757}">
      <dgm:prSet/>
      <dgm:spPr/>
      <dgm:t>
        <a:bodyPr/>
        <a:lstStyle/>
        <a:p>
          <a:endParaRPr lang="ru-RU"/>
        </a:p>
      </dgm:t>
    </dgm:pt>
    <dgm:pt modelId="{F096A9E6-BEF3-4145-925C-D76B6C87FB49}" type="sibTrans" cxnId="{ABB76BE1-635A-490D-862C-9F1C95436757}">
      <dgm:prSet/>
      <dgm:spPr/>
      <dgm:t>
        <a:bodyPr/>
        <a:lstStyle/>
        <a:p>
          <a:endParaRPr lang="ru-RU"/>
        </a:p>
      </dgm:t>
    </dgm:pt>
    <dgm:pt modelId="{1FC1EE1B-5E01-4699-BC12-BFDF78B2ABAB}" type="pres">
      <dgm:prSet presAssocID="{958BD299-F674-49AF-9445-9DCF489720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9FCE5-94A8-4A73-9EEF-B221B9286241}" type="pres">
      <dgm:prSet presAssocID="{33C99EC0-1673-4292-887C-59D1CED23417}" presName="centerShape" presStyleLbl="node0" presStyleIdx="0" presStyleCnt="1"/>
      <dgm:spPr/>
      <dgm:t>
        <a:bodyPr/>
        <a:lstStyle/>
        <a:p>
          <a:endParaRPr lang="ru-RU"/>
        </a:p>
      </dgm:t>
    </dgm:pt>
    <dgm:pt modelId="{C40AA5D7-CCC0-4870-BD57-84C027FAA804}" type="pres">
      <dgm:prSet presAssocID="{7DBA57AA-3622-4BB7-A544-4205025832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B01FB-C97E-4767-8E45-A3BDB2A3F746}" type="pres">
      <dgm:prSet presAssocID="{7DBA57AA-3622-4BB7-A544-42050258326A}" presName="dummy" presStyleCnt="0"/>
      <dgm:spPr/>
    </dgm:pt>
    <dgm:pt modelId="{B4640D89-A3F3-4C85-A10B-362F1C129468}" type="pres">
      <dgm:prSet presAssocID="{433F77CD-AC28-431D-80EB-F0A7E569919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9902C3C-1A4C-4FAF-A069-D25F41DACB55}" type="pres">
      <dgm:prSet presAssocID="{71A10FCC-30DC-4978-B5F7-CD5524F85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232EF-FFD4-4253-B72A-F1BA24702476}" type="pres">
      <dgm:prSet presAssocID="{71A10FCC-30DC-4978-B5F7-CD5524F85843}" presName="dummy" presStyleCnt="0"/>
      <dgm:spPr/>
    </dgm:pt>
    <dgm:pt modelId="{1CB6A0D1-B0A1-43BC-B78E-E2793F656711}" type="pres">
      <dgm:prSet presAssocID="{12CBA5EB-FB35-4498-8ABD-2EEA3783A9C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810F368-7A9D-4034-99A8-756153CF5310}" type="pres">
      <dgm:prSet presAssocID="{0FB68EBD-8D13-4C90-AFA7-67D224AC89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519F9-E675-409B-850A-0CE9B73BE7D4}" type="pres">
      <dgm:prSet presAssocID="{0FB68EBD-8D13-4C90-AFA7-67D224AC8909}" presName="dummy" presStyleCnt="0"/>
      <dgm:spPr/>
    </dgm:pt>
    <dgm:pt modelId="{2CBA5445-86CE-489B-9C55-1BE962475A4B}" type="pres">
      <dgm:prSet presAssocID="{5D38ED3D-92C4-4823-ABC4-9A4090E1B84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9C10A8F-A4EF-4607-9B3C-93666D09E344}" type="pres">
      <dgm:prSet presAssocID="{2AC16DD6-C61F-4269-8A38-76CED18157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AC584-C36B-4E05-B764-B2710DF93DF3}" type="pres">
      <dgm:prSet presAssocID="{2AC16DD6-C61F-4269-8A38-76CED18157CB}" presName="dummy" presStyleCnt="0"/>
      <dgm:spPr/>
    </dgm:pt>
    <dgm:pt modelId="{5E080571-EB84-4184-9BEE-05F9DB43CB41}" type="pres">
      <dgm:prSet presAssocID="{F096A9E6-BEF3-4145-925C-D76B6C87FB4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8B32772-9716-40AF-9EEB-A5761EFA46EF}" type="presOf" srcId="{7DBA57AA-3622-4BB7-A544-42050258326A}" destId="{C40AA5D7-CCC0-4870-BD57-84C027FAA804}" srcOrd="0" destOrd="0" presId="urn:microsoft.com/office/officeart/2005/8/layout/radial6"/>
    <dgm:cxn modelId="{5F98C0A0-AE93-4C30-9A88-98C148614682}" type="presOf" srcId="{958BD299-F674-49AF-9445-9DCF48972076}" destId="{1FC1EE1B-5E01-4699-BC12-BFDF78B2ABAB}" srcOrd="0" destOrd="0" presId="urn:microsoft.com/office/officeart/2005/8/layout/radial6"/>
    <dgm:cxn modelId="{CEC008B3-4E79-4786-BBBC-29FF696FEA80}" type="presOf" srcId="{433F77CD-AC28-431D-80EB-F0A7E569919B}" destId="{B4640D89-A3F3-4C85-A10B-362F1C129468}" srcOrd="0" destOrd="0" presId="urn:microsoft.com/office/officeart/2005/8/layout/radial6"/>
    <dgm:cxn modelId="{7977BF9E-7805-47B7-9D20-DDE3B7D6929B}" type="presOf" srcId="{12CBA5EB-FB35-4498-8ABD-2EEA3783A9CB}" destId="{1CB6A0D1-B0A1-43BC-B78E-E2793F656711}" srcOrd="0" destOrd="0" presId="urn:microsoft.com/office/officeart/2005/8/layout/radial6"/>
    <dgm:cxn modelId="{ABB76BE1-635A-490D-862C-9F1C95436757}" srcId="{33C99EC0-1673-4292-887C-59D1CED23417}" destId="{2AC16DD6-C61F-4269-8A38-76CED18157CB}" srcOrd="3" destOrd="0" parTransId="{F8E0E552-979E-498F-B116-844826E4ADE9}" sibTransId="{F096A9E6-BEF3-4145-925C-D76B6C87FB49}"/>
    <dgm:cxn modelId="{314BDF83-2E2C-4FD1-B209-7B1B7C1C7055}" type="presOf" srcId="{F096A9E6-BEF3-4145-925C-D76B6C87FB49}" destId="{5E080571-EB84-4184-9BEE-05F9DB43CB41}" srcOrd="0" destOrd="0" presId="urn:microsoft.com/office/officeart/2005/8/layout/radial6"/>
    <dgm:cxn modelId="{04EA34AA-DB92-4FE2-8048-C881D2965835}" type="presOf" srcId="{2AC16DD6-C61F-4269-8A38-76CED18157CB}" destId="{49C10A8F-A4EF-4607-9B3C-93666D09E344}" srcOrd="0" destOrd="0" presId="urn:microsoft.com/office/officeart/2005/8/layout/radial6"/>
    <dgm:cxn modelId="{C743D5B8-B3D8-4356-BADE-75A899A9C83F}" srcId="{33C99EC0-1673-4292-887C-59D1CED23417}" destId="{71A10FCC-30DC-4978-B5F7-CD5524F85843}" srcOrd="1" destOrd="0" parTransId="{3B110D18-865C-4408-B6AC-F561D24EA436}" sibTransId="{12CBA5EB-FB35-4498-8ABD-2EEA3783A9CB}"/>
    <dgm:cxn modelId="{3245FCBA-B124-4AF8-9CBB-240BCAB098CF}" srcId="{958BD299-F674-49AF-9445-9DCF48972076}" destId="{33C99EC0-1673-4292-887C-59D1CED23417}" srcOrd="0" destOrd="0" parTransId="{2D5AB29B-4580-4ABC-A241-D268285568D0}" sibTransId="{66204817-1866-44E9-9FEC-3B4A2EB74C5A}"/>
    <dgm:cxn modelId="{28594535-4100-4142-A761-A7928C9BF766}" srcId="{33C99EC0-1673-4292-887C-59D1CED23417}" destId="{7DBA57AA-3622-4BB7-A544-42050258326A}" srcOrd="0" destOrd="0" parTransId="{82FE639D-2588-4DFE-A8C4-8D6BAE9420A6}" sibTransId="{433F77CD-AC28-431D-80EB-F0A7E569919B}"/>
    <dgm:cxn modelId="{EB31483B-C505-4BF5-B13B-F2617D043F93}" type="presOf" srcId="{0FB68EBD-8D13-4C90-AFA7-67D224AC8909}" destId="{3810F368-7A9D-4034-99A8-756153CF5310}" srcOrd="0" destOrd="0" presId="urn:microsoft.com/office/officeart/2005/8/layout/radial6"/>
    <dgm:cxn modelId="{EA6BBA5A-311A-4617-8196-BA64B57F06B5}" type="presOf" srcId="{5D38ED3D-92C4-4823-ABC4-9A4090E1B847}" destId="{2CBA5445-86CE-489B-9C55-1BE962475A4B}" srcOrd="0" destOrd="0" presId="urn:microsoft.com/office/officeart/2005/8/layout/radial6"/>
    <dgm:cxn modelId="{639B46B2-83F7-4381-8FEA-AA05616FF30A}" srcId="{33C99EC0-1673-4292-887C-59D1CED23417}" destId="{0FB68EBD-8D13-4C90-AFA7-67D224AC8909}" srcOrd="2" destOrd="0" parTransId="{B439392F-6985-4423-A182-955622E6E13D}" sibTransId="{5D38ED3D-92C4-4823-ABC4-9A4090E1B847}"/>
    <dgm:cxn modelId="{4247FE3B-093D-4E11-B4D5-6AB205288408}" type="presOf" srcId="{33C99EC0-1673-4292-887C-59D1CED23417}" destId="{0B39FCE5-94A8-4A73-9EEF-B221B9286241}" srcOrd="0" destOrd="0" presId="urn:microsoft.com/office/officeart/2005/8/layout/radial6"/>
    <dgm:cxn modelId="{E9290CAD-10B8-4D8F-BA47-D93845AE0909}" type="presOf" srcId="{71A10FCC-30DC-4978-B5F7-CD5524F85843}" destId="{59902C3C-1A4C-4FAF-A069-D25F41DACB55}" srcOrd="0" destOrd="0" presId="urn:microsoft.com/office/officeart/2005/8/layout/radial6"/>
    <dgm:cxn modelId="{B218E0DB-7009-4612-A45F-B2F82E929627}" type="presParOf" srcId="{1FC1EE1B-5E01-4699-BC12-BFDF78B2ABAB}" destId="{0B39FCE5-94A8-4A73-9EEF-B221B9286241}" srcOrd="0" destOrd="0" presId="urn:microsoft.com/office/officeart/2005/8/layout/radial6"/>
    <dgm:cxn modelId="{9FFD5E48-FCF2-4E04-B704-9E239AB5A87A}" type="presParOf" srcId="{1FC1EE1B-5E01-4699-BC12-BFDF78B2ABAB}" destId="{C40AA5D7-CCC0-4870-BD57-84C027FAA804}" srcOrd="1" destOrd="0" presId="urn:microsoft.com/office/officeart/2005/8/layout/radial6"/>
    <dgm:cxn modelId="{A5CFD2E4-5E65-4736-9BDC-CE06EDF54DD6}" type="presParOf" srcId="{1FC1EE1B-5E01-4699-BC12-BFDF78B2ABAB}" destId="{9D2B01FB-C97E-4767-8E45-A3BDB2A3F746}" srcOrd="2" destOrd="0" presId="urn:microsoft.com/office/officeart/2005/8/layout/radial6"/>
    <dgm:cxn modelId="{A90E54FF-DB9D-46E5-9717-04B4AA27B68D}" type="presParOf" srcId="{1FC1EE1B-5E01-4699-BC12-BFDF78B2ABAB}" destId="{B4640D89-A3F3-4C85-A10B-362F1C129468}" srcOrd="3" destOrd="0" presId="urn:microsoft.com/office/officeart/2005/8/layout/radial6"/>
    <dgm:cxn modelId="{FD8E38D2-B7D0-4DC0-9542-18F34B65EAAA}" type="presParOf" srcId="{1FC1EE1B-5E01-4699-BC12-BFDF78B2ABAB}" destId="{59902C3C-1A4C-4FAF-A069-D25F41DACB55}" srcOrd="4" destOrd="0" presId="urn:microsoft.com/office/officeart/2005/8/layout/radial6"/>
    <dgm:cxn modelId="{B57097BE-0A9C-4937-BEF7-9E09C64C09B9}" type="presParOf" srcId="{1FC1EE1B-5E01-4699-BC12-BFDF78B2ABAB}" destId="{379232EF-FFD4-4253-B72A-F1BA24702476}" srcOrd="5" destOrd="0" presId="urn:microsoft.com/office/officeart/2005/8/layout/radial6"/>
    <dgm:cxn modelId="{08667A5A-6A46-45CB-BFCC-4A28496BBA4E}" type="presParOf" srcId="{1FC1EE1B-5E01-4699-BC12-BFDF78B2ABAB}" destId="{1CB6A0D1-B0A1-43BC-B78E-E2793F656711}" srcOrd="6" destOrd="0" presId="urn:microsoft.com/office/officeart/2005/8/layout/radial6"/>
    <dgm:cxn modelId="{40685889-4694-423E-8503-C6241B3A4832}" type="presParOf" srcId="{1FC1EE1B-5E01-4699-BC12-BFDF78B2ABAB}" destId="{3810F368-7A9D-4034-99A8-756153CF5310}" srcOrd="7" destOrd="0" presId="urn:microsoft.com/office/officeart/2005/8/layout/radial6"/>
    <dgm:cxn modelId="{A4AA9406-FC56-420F-99F9-DB5DC0B13C5A}" type="presParOf" srcId="{1FC1EE1B-5E01-4699-BC12-BFDF78B2ABAB}" destId="{577519F9-E675-409B-850A-0CE9B73BE7D4}" srcOrd="8" destOrd="0" presId="urn:microsoft.com/office/officeart/2005/8/layout/radial6"/>
    <dgm:cxn modelId="{F579E9F7-825A-48B3-AAF2-B639423CA3F3}" type="presParOf" srcId="{1FC1EE1B-5E01-4699-BC12-BFDF78B2ABAB}" destId="{2CBA5445-86CE-489B-9C55-1BE962475A4B}" srcOrd="9" destOrd="0" presId="urn:microsoft.com/office/officeart/2005/8/layout/radial6"/>
    <dgm:cxn modelId="{70C9015C-EA1B-4C4D-8B22-7DD632719CD9}" type="presParOf" srcId="{1FC1EE1B-5E01-4699-BC12-BFDF78B2ABAB}" destId="{49C10A8F-A4EF-4607-9B3C-93666D09E344}" srcOrd="10" destOrd="0" presId="urn:microsoft.com/office/officeart/2005/8/layout/radial6"/>
    <dgm:cxn modelId="{E640ED08-6CCA-4BC6-8D4F-D333C5A6B46D}" type="presParOf" srcId="{1FC1EE1B-5E01-4699-BC12-BFDF78B2ABAB}" destId="{75BAC584-C36B-4E05-B764-B2710DF93DF3}" srcOrd="11" destOrd="0" presId="urn:microsoft.com/office/officeart/2005/8/layout/radial6"/>
    <dgm:cxn modelId="{ED36E727-109A-4971-8E32-CB84D7176CF2}" type="presParOf" srcId="{1FC1EE1B-5E01-4699-BC12-BFDF78B2ABAB}" destId="{5E080571-EB84-4184-9BEE-05F9DB43CB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9A9FB-E117-45FA-9320-B6D06538FCD0}">
      <dsp:nvSpPr>
        <dsp:cNvPr id="0" name=""/>
        <dsp:cNvSpPr/>
      </dsp:nvSpPr>
      <dsp:spPr>
        <a:xfrm>
          <a:off x="694403" y="280145"/>
          <a:ext cx="3620347" cy="362034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Издания вузов аналогичного профиля</a:t>
          </a:r>
          <a:endParaRPr lang="ru-RU" sz="1400" kern="1200" dirty="0"/>
        </a:p>
      </dsp:txBody>
      <dsp:txXfrm>
        <a:off x="2602413" y="1047314"/>
        <a:ext cx="1292981" cy="1077484"/>
      </dsp:txXfrm>
    </dsp:sp>
    <dsp:sp modelId="{B6FF8F7A-688A-45AB-883D-38CE323620D3}">
      <dsp:nvSpPr>
        <dsp:cNvPr id="0" name=""/>
        <dsp:cNvSpPr/>
      </dsp:nvSpPr>
      <dsp:spPr>
        <a:xfrm>
          <a:off x="619842" y="409444"/>
          <a:ext cx="3620347" cy="362034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Книги издательств учебной литературы</a:t>
          </a:r>
          <a:endParaRPr lang="ru-RU" sz="1400" kern="1200" dirty="0"/>
        </a:p>
      </dsp:txBody>
      <dsp:txXfrm>
        <a:off x="1481829" y="2758360"/>
        <a:ext cx="1939472" cy="948186"/>
      </dsp:txXfrm>
    </dsp:sp>
    <dsp:sp modelId="{FD891EE7-35BB-4969-BDD1-20FEBDE38C1D}">
      <dsp:nvSpPr>
        <dsp:cNvPr id="0" name=""/>
        <dsp:cNvSpPr/>
      </dsp:nvSpPr>
      <dsp:spPr>
        <a:xfrm>
          <a:off x="544302" y="274281"/>
          <a:ext cx="3620347" cy="362034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Собственные издания вуза</a:t>
          </a:r>
        </a:p>
      </dsp:txBody>
      <dsp:txXfrm>
        <a:off x="963659" y="1041449"/>
        <a:ext cx="1292981" cy="1077484"/>
      </dsp:txXfrm>
    </dsp:sp>
    <dsp:sp modelId="{DFD23E8F-C215-42DF-BCC7-27EAC4DA784B}">
      <dsp:nvSpPr>
        <dsp:cNvPr id="0" name=""/>
        <dsp:cNvSpPr/>
      </dsp:nvSpPr>
      <dsp:spPr>
        <a:xfrm>
          <a:off x="470586" y="56029"/>
          <a:ext cx="4068581" cy="40685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C53AB-BA49-415A-A6E1-52566FDB8A7A}">
      <dsp:nvSpPr>
        <dsp:cNvPr id="0" name=""/>
        <dsp:cNvSpPr/>
      </dsp:nvSpPr>
      <dsp:spPr>
        <a:xfrm>
          <a:off x="395725" y="185098"/>
          <a:ext cx="4068581" cy="40685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C1C30-5CDF-46AA-9166-045DE5C1B5A8}">
      <dsp:nvSpPr>
        <dsp:cNvPr id="0" name=""/>
        <dsp:cNvSpPr/>
      </dsp:nvSpPr>
      <dsp:spPr>
        <a:xfrm>
          <a:off x="319887" y="50164"/>
          <a:ext cx="4068581" cy="40685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10559-8556-4E8F-9D48-02FDA54F4703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Оборудование. Сотрудники.</a:t>
          </a:r>
          <a:endParaRPr lang="ru-RU" sz="1500" kern="1200" dirty="0"/>
        </a:p>
      </dsp:txBody>
      <dsp:txXfrm>
        <a:off x="2416912" y="2539008"/>
        <a:ext cx="1262175" cy="1262175"/>
      </dsp:txXfrm>
    </dsp:sp>
    <dsp:sp modelId="{AB4D5537-7DD3-4DB0-9C04-649127DB73E6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0B58A-B447-4474-8CB7-F0061DA16C03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База данных</a:t>
          </a:r>
          <a:endParaRPr lang="ru-RU" sz="2000" kern="1200" dirty="0"/>
        </a:p>
      </dsp:txBody>
      <dsp:txXfrm>
        <a:off x="199856" y="1103105"/>
        <a:ext cx="1616269" cy="1277122"/>
      </dsp:txXfrm>
    </dsp:sp>
    <dsp:sp modelId="{923842B0-A21C-4F40-9EBC-2A17E2AE47E0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8C4DF-0FB2-4BEF-953C-920C7DAB7DE8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Файловое хранилище</a:t>
          </a:r>
          <a:endParaRPr lang="ru-RU" sz="2000" kern="1200" dirty="0"/>
        </a:p>
      </dsp:txBody>
      <dsp:txXfrm>
        <a:off x="2239865" y="41144"/>
        <a:ext cx="1616269" cy="1277122"/>
      </dsp:txXfrm>
    </dsp:sp>
    <dsp:sp modelId="{21793B78-D426-40EF-BD21-B166BA6C8DF5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AC51B-4C2E-4E61-B4C9-9F0555D3C40F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Программная оболочка</a:t>
          </a:r>
          <a:endParaRPr lang="ru-RU" sz="2000" kern="1200" dirty="0"/>
        </a:p>
      </dsp:txBody>
      <dsp:txXfrm>
        <a:off x="4279873" y="1103105"/>
        <a:ext cx="1616269" cy="1277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80571-EB84-4184-9BEE-05F9DB43CB41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A5445-86CE-489B-9C55-1BE962475A4B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6A0D1-B0A1-43BC-B78E-E2793F656711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40D89-A3F3-4C85-A10B-362F1C129468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9FCE5-94A8-4A73-9EEF-B221B9286241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АБИС</a:t>
          </a:r>
          <a:endParaRPr lang="ru-RU" sz="3100" kern="1200" dirty="0"/>
        </a:p>
      </dsp:txBody>
      <dsp:txXfrm>
        <a:off x="2539177" y="1523177"/>
        <a:ext cx="1017645" cy="1017645"/>
      </dsp:txXfrm>
    </dsp:sp>
    <dsp:sp modelId="{C40AA5D7-CCC0-4870-BD57-84C027FAA804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Ресурс 1</a:t>
          </a:r>
          <a:endParaRPr lang="ru-RU" sz="1700" kern="1200" dirty="0"/>
        </a:p>
      </dsp:txBody>
      <dsp:txXfrm>
        <a:off x="2691824" y="149376"/>
        <a:ext cx="712351" cy="712351"/>
      </dsp:txXfrm>
    </dsp:sp>
    <dsp:sp modelId="{59902C3C-1A4C-4FAF-A069-D25F41DACB55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Ресурс 2</a:t>
          </a:r>
          <a:endParaRPr lang="ru-RU" sz="1700" kern="1200" dirty="0"/>
        </a:p>
      </dsp:txBody>
      <dsp:txXfrm>
        <a:off x="4218271" y="1675824"/>
        <a:ext cx="712351" cy="712351"/>
      </dsp:txXfrm>
    </dsp:sp>
    <dsp:sp modelId="{3810F368-7A9D-4034-99A8-756153CF5310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Ресурс 3</a:t>
          </a:r>
          <a:endParaRPr lang="ru-RU" sz="1700" kern="1200" dirty="0"/>
        </a:p>
      </dsp:txBody>
      <dsp:txXfrm>
        <a:off x="2691824" y="3202271"/>
        <a:ext cx="712351" cy="712351"/>
      </dsp:txXfrm>
    </dsp:sp>
    <dsp:sp modelId="{49C10A8F-A4EF-4607-9B3C-93666D09E344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Ресурс 4</a:t>
          </a:r>
          <a:endParaRPr lang="ru-RU" sz="1700" kern="1200" dirty="0"/>
        </a:p>
      </dsp:txBody>
      <dsp:txXfrm>
        <a:off x="1165376" y="1675824"/>
        <a:ext cx="712351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1AC3EF-B3C6-442E-A951-8929BA57D7C2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5600" cy="4464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340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5DF6BE-B7D6-4F1B-B415-9B6B68217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63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723B32-349A-4202-8B3D-53743337010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4A63-9E9A-4C31-85B1-ADC1E436E4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2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1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2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1B1268-71E1-4A7B-9B17-986E4D54863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23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84C4A7-689E-4AAE-87BD-D653CE870C5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42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49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29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C710FE-F74E-4408-9D61-4A662F2CD005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26B3B1-DC50-48DB-8E11-D22555FF9D7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A96EDD-36FB-4D7E-9A09-F2070A2D1F77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C89061-151A-4A3D-8BBE-D67B2BA14A00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671A25-6BF5-49B6-9CF6-445CEF5E76C9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45DB8C-FF5E-4B8E-845E-A6AA3B95892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A6130A-FEC4-4113-9454-AE11B076318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7B7999-4C33-49D5-B14F-BF2EDEE3F5DD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C89709F-386D-4083-9ACD-DD18B0BD4EE7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8993-166D-44A3-81CD-9EA9085946D6}" type="datetime1">
              <a:rPr lang="ru-RU" smtClean="0"/>
              <a:t>17.10.2012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804F-26BC-4E45-9608-8C3EC19AA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1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19BB-52F1-4CF7-B600-0D973A77101B}" type="datetime1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7081-E17A-48C6-91B5-E5C7B28B3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7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030C-62A2-4E47-AD43-A7F65AF26C62}" type="datetime1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7509-779D-46BB-AB4C-2B9201E5B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1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FC1A-D6C5-4684-94A8-CC66329D9B54}" type="datetime1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DA4E-A84A-4D73-A802-59D9939AF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2C3C-B873-4DFD-A641-67E73E8A4AC7}" type="datetime1">
              <a:rPr lang="ru-RU" smtClean="0"/>
              <a:t>17.10.2012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8673-7718-44DD-8003-542437338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468C-0FE9-4FC7-86F5-148310032C1C}" type="datetime1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0405-64DF-4D98-A163-1FB8ED24D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8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96CA-BA26-4E80-8297-599A6BA8DCBD}" type="datetime1">
              <a:rPr lang="ru-RU" smtClean="0"/>
              <a:t>17.10.2012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FA43-4554-47B6-A0AA-0D717CD2F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4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9260-0DA8-4D9C-BF9C-4D96C7969B29}" type="datetime1">
              <a:rPr lang="ru-RU" smtClean="0"/>
              <a:t>17.10.2012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8A1B-9970-4894-BD76-92BDA52C5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0FC2-237A-4A99-98C2-ED51316255F1}" type="datetime1">
              <a:rPr lang="ru-RU" smtClean="0"/>
              <a:t>17.10.2012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CC4C-2DD3-41BD-B5B4-663137C7F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2450-F115-467A-B25A-559338621084}" type="datetime1">
              <a:rPr lang="ru-RU" smtClean="0"/>
              <a:t>17.10.2012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DDFB27-7705-4F73-9562-95577E2CE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7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0A7E-0E03-48F4-8049-742A63BC7D62}" type="datetime1">
              <a:rPr lang="ru-RU" smtClean="0"/>
              <a:t>17.10.2012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16DF-4BD9-43CC-B2EC-D3FDC96B0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5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F63295A-8200-488C-A739-A4C63E97D4E4}" type="datetime1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2516E44-DA8C-4973-92E9-A5DAB2884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3" r:id="rId2"/>
    <p:sldLayoutId id="2147483711" r:id="rId3"/>
    <p:sldLayoutId id="2147483704" r:id="rId4"/>
    <p:sldLayoutId id="2147483705" r:id="rId5"/>
    <p:sldLayoutId id="2147483706" r:id="rId6"/>
    <p:sldLayoutId id="2147483707" r:id="rId7"/>
    <p:sldLayoutId id="2147483712" r:id="rId8"/>
    <p:sldLayoutId id="2147483713" r:id="rId9"/>
    <p:sldLayoutId id="2147483708" r:id="rId10"/>
    <p:sldLayoutId id="21474837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edu.ru/db-mon/mo/Data/d_10/prm588-1.htm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g.ru/2011/11/18/rosobrnadzor-dok.html" TargetMode="External"/><Relationship Id="rId5" Type="http://schemas.openxmlformats.org/officeDocument/2006/relationships/hyperlink" Target="http://www.edu.ru/db-mon/mo/Data/d_10/prm8-1.pdf" TargetMode="External"/><Relationship Id="rId4" Type="http://schemas.openxmlformats.org/officeDocument/2006/relationships/hyperlink" Target="http://www.edu.ru/db-mon/mo/Data/d_11/m1975.html" TargetMode="Externa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rus.ru/upload/download/Sootvetstvie_FGO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norus.ru/upload/download/Sootvetstvie_prikazu_Rosobrnadzora_1953_v2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rusmedia.ru/upload/knorusmedia/EBS_banners.zi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rus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mailto:support@knorusmedi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ru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office@knorus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52607" y="1556641"/>
            <a:ext cx="5648325" cy="140293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Электронная библиотечная система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учебного заведения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/>
          <a:lstStyle/>
          <a:p>
            <a:pPr eaLnBrk="1" hangingPunct="1">
              <a:defRPr/>
            </a:pPr>
            <a:r>
              <a:rPr lang="ru-RU" cap="none">
                <a:ea typeface="Tunga" pitchFamily="2"/>
              </a:rPr>
              <a:t>КОМПАНИЯ «КНОРУС»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0255">
            <a:off x="410704" y="1089309"/>
            <a:ext cx="1464308" cy="125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ЭБС учебного заведения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06263"/>
              </p:ext>
            </p:extLst>
          </p:nvPr>
        </p:nvGraphicFramePr>
        <p:xfrm>
          <a:off x="0" y="1274031"/>
          <a:ext cx="4860032" cy="430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4510128" y="908720"/>
            <a:ext cx="4419600" cy="489654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Цель электронной библиотеки – </a:t>
            </a:r>
            <a:r>
              <a:rPr lang="ru-RU" sz="2000" dirty="0" smtClean="0"/>
              <a:t>обеспечение учебного процесса информацией в электронном виде онлайн. </a:t>
            </a:r>
          </a:p>
          <a:p>
            <a:r>
              <a:rPr lang="ru-RU" sz="2000" b="1" dirty="0" smtClean="0"/>
              <a:t>Содержание ЭБС – </a:t>
            </a:r>
            <a:r>
              <a:rPr lang="ru-RU" sz="2000" dirty="0" smtClean="0"/>
              <a:t>актуальные для учебного процесса издания: учебная и научная литература преподавателей учебного заведения, других учебных заведений аналогичного профиля,  издательств учебной литературы.   </a:t>
            </a:r>
          </a:p>
          <a:p>
            <a:r>
              <a:rPr lang="ru-RU" sz="2000" b="1" dirty="0" smtClean="0"/>
              <a:t>Принцип актуальности</a:t>
            </a:r>
            <a:r>
              <a:rPr lang="ru-RU" sz="2000" dirty="0" smtClean="0"/>
              <a:t>. Учебники третьего поколения, современный функционал, доступность и оперативная поддержка.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54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Действующие требования к ЭБС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3960440"/>
          </a:xfrm>
        </p:spPr>
        <p:txBody>
          <a:bodyPr/>
          <a:lstStyle/>
          <a:p>
            <a:pPr lvl="0"/>
            <a:r>
              <a:rPr lang="ru-RU" sz="1200" dirty="0" smtClean="0">
                <a:hlinkClick r:id="rId3"/>
              </a:rPr>
              <a:t>Приказ </a:t>
            </a:r>
            <a:r>
              <a:rPr lang="ru-RU" sz="1200" dirty="0">
                <a:hlinkClick r:id="rId3"/>
              </a:rPr>
              <a:t>№ 588 на сайте Министерства образования и науки РФ.</a:t>
            </a:r>
            <a:r>
              <a:rPr lang="ru-RU" sz="1200" dirty="0"/>
              <a:t> </a:t>
            </a:r>
            <a:endParaRPr lang="ru-RU" sz="1200" dirty="0" smtClean="0"/>
          </a:p>
          <a:p>
            <a:pPr lvl="0"/>
            <a:r>
              <a:rPr lang="ru-RU" sz="1200" dirty="0"/>
              <a:t>	</a:t>
            </a:r>
            <a:r>
              <a:rPr lang="ru-RU" sz="1200" dirty="0" smtClean="0"/>
              <a:t>Дополнение к форме справки о наличии ЭБС: наименование ЭБС, адрес, св.-во СМИ, св.-во БД, одновременный доступ 25%</a:t>
            </a:r>
          </a:p>
          <a:p>
            <a:pPr lvl="0"/>
            <a:r>
              <a:rPr lang="ru-RU" sz="1200" dirty="0" smtClean="0">
                <a:hlinkClick r:id="rId4"/>
              </a:rPr>
              <a:t>Приказ </a:t>
            </a:r>
            <a:r>
              <a:rPr lang="ru-RU" sz="1200" dirty="0">
                <a:hlinkClick r:id="rId4"/>
              </a:rPr>
              <a:t>№ 1975 на сайте Министерства образования и науки РФ.</a:t>
            </a:r>
            <a:r>
              <a:rPr lang="ru-RU" sz="1200" dirty="0"/>
              <a:t> </a:t>
            </a:r>
          </a:p>
          <a:p>
            <a:pPr lvl="0"/>
            <a:r>
              <a:rPr lang="ru-RU" sz="1200" dirty="0" smtClean="0"/>
              <a:t>	В п. 7.17 включено требование одновременного доступа 100% обучающихся, абзац 4 о 25% одновременных доступов исключен. </a:t>
            </a:r>
            <a:r>
              <a:rPr lang="ru-RU" sz="1200" dirty="0" smtClean="0">
                <a:hlinkClick r:id="rId5"/>
              </a:rPr>
              <a:t>Пример ФГОС «010100 Математика»</a:t>
            </a:r>
            <a:endParaRPr lang="ru-RU" sz="1200" dirty="0" smtClean="0"/>
          </a:p>
          <a:p>
            <a:pPr lvl="0"/>
            <a:r>
              <a:rPr lang="ru-RU" sz="1200" dirty="0" smtClean="0">
                <a:hlinkClick r:id="rId6"/>
              </a:rPr>
              <a:t>Приказ </a:t>
            </a:r>
            <a:r>
              <a:rPr lang="ru-RU" sz="1200" dirty="0" err="1">
                <a:hlinkClick r:id="rId6"/>
              </a:rPr>
              <a:t>Рособрнадзора</a:t>
            </a:r>
            <a:r>
              <a:rPr lang="ru-RU" sz="1200" dirty="0">
                <a:hlinkClick r:id="rId6"/>
              </a:rPr>
              <a:t> № 1953 от 5 сентября 2011 г. на сайте Российской газеты</a:t>
            </a:r>
            <a:r>
              <a:rPr lang="ru-RU" sz="1200" dirty="0" smtClean="0">
                <a:hlinkClick r:id="rId6"/>
              </a:rPr>
              <a:t>.</a:t>
            </a:r>
            <a:endParaRPr lang="ru-RU" sz="1200" dirty="0" smtClean="0"/>
          </a:p>
          <a:p>
            <a:pPr lvl="0"/>
            <a:endParaRPr lang="ru-RU" sz="1200" dirty="0"/>
          </a:p>
          <a:p>
            <a:pPr lvl="0"/>
            <a:r>
              <a:rPr lang="ru-RU" sz="1200" dirty="0" smtClean="0"/>
              <a:t>Методика проверки наличия в учебном заведении ЭБС (в данный момент редактируется).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Проверка документов (свидетельства СМИ, БД, ПЭВМ, договоры с поставщиками ЭБС).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Перечень изданий по таблице приказа 1953 и выборочная проверка реальной доступности части изданий.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Опрос студентов письменный и устный.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Проверка удаленного доступа (вне помещений УЗ).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Контроль наличия договоров на отсканированные и другие внутренние фонды.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  <a:p>
            <a:pPr lvl="0"/>
            <a:r>
              <a:rPr lang="ru-RU" dirty="0"/>
              <a:t> </a:t>
            </a:r>
            <a:r>
              <a:rPr lang="ru-RU" dirty="0" smtClean="0"/>
              <a:t>	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1257358" cy="1827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225418" cy="1827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1276298" cy="1827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1575" cy="549275"/>
          </a:xfrm>
        </p:spPr>
        <p:txBody>
          <a:bodyPr/>
          <a:lstStyle/>
          <a:p>
            <a:r>
              <a:rPr lang="ru-RU" dirty="0" smtClean="0"/>
              <a:t>Приказ 1953 </a:t>
            </a:r>
            <a:r>
              <a:rPr lang="ru-RU" dirty="0" err="1" smtClean="0"/>
              <a:t>Рособрнадзора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18491"/>
              </p:ext>
            </p:extLst>
          </p:nvPr>
        </p:nvGraphicFramePr>
        <p:xfrm>
          <a:off x="899592" y="764704"/>
          <a:ext cx="7539717" cy="3635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799"/>
                <a:gridCol w="1375300"/>
                <a:gridCol w="1375300"/>
                <a:gridCol w="1375300"/>
                <a:gridCol w="1376018"/>
              </a:tblGrid>
              <a:tr h="45567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cap="small" spc="25" dirty="0">
                          <a:effectLst/>
                        </a:rPr>
                        <a:t>Учебные заведения обязаны повышать показатели обеспечения 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cap="small" spc="25" dirty="0">
                          <a:effectLst/>
                        </a:rPr>
                        <a:t>(Приказ </a:t>
                      </a:r>
                      <a:r>
                        <a:rPr lang="ru-RU" sz="1300" cap="small" spc="25" dirty="0" err="1">
                          <a:effectLst/>
                        </a:rPr>
                        <a:t>рособрнадзора</a:t>
                      </a:r>
                      <a:r>
                        <a:rPr lang="ru-RU" sz="1300" cap="small" spc="25" dirty="0">
                          <a:effectLst/>
                        </a:rPr>
                        <a:t> от 5 сентября 2011 г. N 1953 г.)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7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2012</a:t>
                      </a:r>
                      <a:endParaRPr lang="ru-RU" sz="1300" b="0" dirty="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</a:tr>
              <a:tr h="675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Учебных изданий не старше 5-10 лет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2500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3500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</a:tr>
              <a:tr h="488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Общее кол-во изданий в ЭБС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5000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10 000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50 000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100 000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</a:tr>
              <a:tr h="279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Монографий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500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750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</a:tr>
              <a:tr h="28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Журналов ВАК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50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75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</a:tr>
              <a:tr h="297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Издательств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25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75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</a:tr>
              <a:tr h="210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Изданий по 20% УГС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20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75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</a:tr>
              <a:tr h="631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Обеспеченные дисциплины к общему кол-ву (не менее 3 изд.)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0,25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0,5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0,75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ru-RU" sz="1300" b="1" i="1" dirty="0">
                        <a:solidFill>
                          <a:schemeClr val="accent2"/>
                        </a:solidFill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81003" marR="81003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4486968"/>
            <a:ext cx="738132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i="1" dirty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Е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сли не выполнен уровень одного из критериев, УЗ может компенсировать его перевыполнением по другому критерию. Достижение минимальных</a:t>
            </a:r>
            <a:r>
              <a:rPr kumimoji="0" lang="ru-RU" sz="1100" b="0" i="1" u="none" strike="noStrike" cap="none" normalizeH="0" dirty="0" smtClean="0">
                <a:ln>
                  <a:noFill/>
                </a:ln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 показателей при этом обязательно ( в таблице такие показатели выделены </a:t>
            </a:r>
            <a:r>
              <a:rPr lang="ru-RU" sz="1100" b="1" i="1" dirty="0" smtClean="0">
                <a:solidFill>
                  <a:schemeClr val="accent2"/>
                </a:solidFill>
                <a:latin typeface="Constantia" pitchFamily="18" charset="0"/>
                <a:ea typeface="Constantia" pitchFamily="18" charset="0"/>
                <a:cs typeface="Times New Roman" pitchFamily="18" charset="0"/>
              </a:rPr>
              <a:t>жирным шрифтом и цветом</a:t>
            </a:r>
            <a:r>
              <a:rPr kumimoji="0" lang="ru-RU" sz="1100" b="0" i="1" u="none" strike="noStrike" cap="none" normalizeH="0" dirty="0" smtClean="0">
                <a:ln>
                  <a:noFill/>
                </a:ln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).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3688" y="5137610"/>
            <a:ext cx="732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Соответствие ЭБС BOOK.ru требованиям ФГОС. </a:t>
            </a:r>
            <a:r>
              <a:rPr lang="ru-RU" dirty="0">
                <a:hlinkClick r:id="rId3"/>
              </a:rPr>
              <a:t>Скачать</a:t>
            </a:r>
            <a:endParaRPr lang="ru-RU" dirty="0"/>
          </a:p>
          <a:p>
            <a:r>
              <a:rPr lang="ru-RU" dirty="0"/>
              <a:t>Соответствие ЭБС BOOK.ru приказу </a:t>
            </a:r>
            <a:r>
              <a:rPr lang="ru-RU" dirty="0" err="1"/>
              <a:t>Рособрнадзора</a:t>
            </a:r>
            <a:r>
              <a:rPr lang="ru-RU" dirty="0"/>
              <a:t> №1953. </a:t>
            </a:r>
            <a:r>
              <a:rPr lang="ru-RU" dirty="0">
                <a:hlinkClick r:id="rId4"/>
              </a:rPr>
              <a:t>Скачать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5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65125"/>
            <a:ext cx="8551863" cy="549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Информационная система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44244" y="4437112"/>
            <a:ext cx="40564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Программная оболочка: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Защита контента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Рабочее место пользователя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/>
              <a:t>Рабочее место </a:t>
            </a:r>
            <a:r>
              <a:rPr lang="ru-RU" dirty="0" smtClean="0"/>
              <a:t>библиотекаря</a:t>
            </a:r>
            <a:endParaRPr lang="ru-RU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/>
              <a:t>Рабочее место </a:t>
            </a:r>
            <a:r>
              <a:rPr lang="ru-RU" dirty="0" smtClean="0"/>
              <a:t>комплектатора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Доработка под гос. требования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23605408"/>
              </p:ext>
            </p:extLst>
          </p:nvPr>
        </p:nvGraphicFramePr>
        <p:xfrm>
          <a:off x="395536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Комплектование</a:t>
            </a:r>
            <a:r>
              <a:rPr lang="ru-RU" dirty="0"/>
              <a:t> </a:t>
            </a:r>
            <a:r>
              <a:rPr lang="ru-RU" dirty="0" smtClean="0"/>
              <a:t>ЭБС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124744"/>
            <a:ext cx="74575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ru-RU" dirty="0" smtClean="0"/>
              <a:t>Использование ЭБС в учебном процессе читателями</a:t>
            </a:r>
            <a:endParaRPr lang="ru-RU" b="1" dirty="0" smtClean="0"/>
          </a:p>
          <a:p>
            <a:r>
              <a:rPr lang="ru-RU" b="1" dirty="0" smtClean="0"/>
              <a:t>Электронная копия книги отличается от печатного аналога</a:t>
            </a:r>
          </a:p>
          <a:p>
            <a:r>
              <a:rPr lang="ru-RU" dirty="0" smtClean="0"/>
              <a:t>	Формой</a:t>
            </a:r>
          </a:p>
          <a:p>
            <a:r>
              <a:rPr lang="ru-RU" b="1" dirty="0" smtClean="0"/>
              <a:t>В ЭБС нужны издания</a:t>
            </a:r>
          </a:p>
          <a:p>
            <a:r>
              <a:rPr lang="ru-RU" dirty="0"/>
              <a:t>	</a:t>
            </a:r>
            <a:r>
              <a:rPr lang="ru-RU" dirty="0" smtClean="0"/>
              <a:t>В соответствии с учебным процессом</a:t>
            </a:r>
          </a:p>
          <a:p>
            <a:r>
              <a:rPr lang="ru-RU" dirty="0"/>
              <a:t>	</a:t>
            </a:r>
            <a:r>
              <a:rPr lang="ru-RU" dirty="0" smtClean="0"/>
              <a:t>В соответствии с потребностями конечного потребителя 	(студента, преподавателя, читателя)</a:t>
            </a:r>
          </a:p>
          <a:p>
            <a:r>
              <a:rPr lang="ru-RU" b="1" dirty="0" smtClean="0"/>
              <a:t>Для комплектования требуется</a:t>
            </a:r>
          </a:p>
          <a:p>
            <a:r>
              <a:rPr lang="ru-RU" dirty="0"/>
              <a:t>	</a:t>
            </a:r>
            <a:r>
              <a:rPr lang="ru-RU" dirty="0" smtClean="0"/>
              <a:t>Выбор отдельных книг в электронном виде</a:t>
            </a:r>
          </a:p>
          <a:p>
            <a:r>
              <a:rPr lang="ru-RU" dirty="0"/>
              <a:t>	</a:t>
            </a:r>
            <a:r>
              <a:rPr lang="ru-RU" dirty="0" smtClean="0"/>
              <a:t>Соблюдение авторского права</a:t>
            </a:r>
          </a:p>
          <a:p>
            <a:endParaRPr lang="ru-RU" dirty="0"/>
          </a:p>
          <a:p>
            <a:r>
              <a:rPr lang="ru-RU" dirty="0"/>
              <a:t>	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7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2664991" cy="2304256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sz="2000" b="0" dirty="0" smtClean="0"/>
              <a:t>АБИС</a:t>
            </a:r>
            <a:endParaRPr lang="en-US" sz="2000" b="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ru-RU" sz="2000" b="0" dirty="0" smtClean="0"/>
              <a:t>Автоматическая авторизация</a:t>
            </a:r>
            <a:endParaRPr lang="ru-RU" sz="2000" b="0" dirty="0"/>
          </a:p>
          <a:p>
            <a:pPr eaLnBrk="1" hangingPunct="1">
              <a:buFont typeface="Arial" pitchFamily="34" charset="0"/>
              <a:buChar char="•"/>
            </a:pPr>
            <a:r>
              <a:rPr lang="ru-RU" sz="2000" b="0" dirty="0" smtClean="0"/>
              <a:t>Полнотекстовый поиск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000" b="0" dirty="0" smtClean="0"/>
              <a:t>Единая статистика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365125"/>
            <a:ext cx="878522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Интеграция ресурсов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3627540"/>
              </p:ext>
            </p:extLst>
          </p:nvPr>
        </p:nvGraphicFramePr>
        <p:xfrm>
          <a:off x="2699792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подключений </a:t>
            </a:r>
            <a:r>
              <a:rPr lang="en-US" dirty="0" smtClean="0"/>
              <a:t>BOOK.ru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4273078"/>
          </a:xfrm>
        </p:spPr>
        <p:txBody>
          <a:bodyPr/>
          <a:lstStyle/>
          <a:p>
            <a:r>
              <a:rPr lang="ru-RU" dirty="0" smtClean="0"/>
              <a:t>Издательские коллекции 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Минимальная стоимость на книгу.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Запрет на редактирование коллекции.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en-US" dirty="0" smtClean="0"/>
              <a:t>BOOK.ru </a:t>
            </a:r>
            <a:r>
              <a:rPr lang="ru-RU" dirty="0" smtClean="0"/>
              <a:t>есть возможность подключения по месяцам.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Состав  коллекции автоматически обновляется и пополняется свежими изданиями.</a:t>
            </a:r>
            <a:endParaRPr lang="en-US" dirty="0"/>
          </a:p>
          <a:p>
            <a:pPr marL="0" indent="0"/>
            <a:r>
              <a:rPr lang="ru-RU" dirty="0" smtClean="0"/>
              <a:t>Тематические коллекции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Стоимость складывается из цен на книги.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Включено годовое использование. В </a:t>
            </a:r>
            <a:r>
              <a:rPr lang="en-US" dirty="0" smtClean="0"/>
              <a:t>BOOK.ru</a:t>
            </a:r>
            <a:r>
              <a:rPr lang="ru-RU" dirty="0" smtClean="0"/>
              <a:t> количество доступов не ограничено.</a:t>
            </a:r>
          </a:p>
          <a:p>
            <a:pPr marL="0" indent="0"/>
            <a:r>
              <a:rPr lang="ru-RU" dirty="0" err="1" smtClean="0"/>
              <a:t>Покнижное</a:t>
            </a:r>
            <a:r>
              <a:rPr lang="ru-RU" dirty="0" smtClean="0"/>
              <a:t> подключение: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Составление уникальной коллекции для каждого УЗ.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en-US" dirty="0" smtClean="0"/>
              <a:t>BOOK.ru</a:t>
            </a:r>
            <a:r>
              <a:rPr lang="ru-RU" dirty="0" smtClean="0"/>
              <a:t> доступен онлайн-сервис сборки и отправки заказа, конечный заказ анализируется на возможность снижения стоимости за счет партнерских программ с издателями.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998147" cy="549275"/>
          </a:xfrm>
        </p:spPr>
        <p:txBody>
          <a:bodyPr/>
          <a:lstStyle/>
          <a:p>
            <a:r>
              <a:rPr lang="ru-RU" dirty="0" smtClean="0"/>
              <a:t>Продвижение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521575" cy="3168352"/>
          </a:xfrm>
        </p:spPr>
        <p:txBody>
          <a:bodyPr/>
          <a:lstStyle/>
          <a:p>
            <a:pPr>
              <a:buAutoNum type="arabicPeriod"/>
            </a:pPr>
            <a:r>
              <a:rPr lang="ru-RU" dirty="0" smtClean="0"/>
              <a:t>Размещение баннеров </a:t>
            </a:r>
            <a:r>
              <a:rPr lang="en-US" dirty="0" smtClean="0"/>
              <a:t>BOOK.ru</a:t>
            </a:r>
            <a:r>
              <a:rPr lang="ru-RU" dirty="0" smtClean="0"/>
              <a:t> на сайте УЗ. </a:t>
            </a:r>
            <a:r>
              <a:rPr lang="ru-RU" dirty="0" smtClean="0">
                <a:hlinkClick r:id="rId3"/>
              </a:rPr>
              <a:t>Скачать баннеры</a:t>
            </a:r>
            <a:r>
              <a:rPr lang="ru-RU" dirty="0" smtClean="0"/>
              <a:t>.</a:t>
            </a:r>
          </a:p>
          <a:p>
            <a:pPr>
              <a:buAutoNum type="arabicPeriod"/>
            </a:pPr>
            <a:r>
              <a:rPr lang="ru-RU" dirty="0" smtClean="0"/>
              <a:t>Регистрация всех </a:t>
            </a:r>
            <a:r>
              <a:rPr lang="en-US" dirty="0" smtClean="0"/>
              <a:t>IP</a:t>
            </a:r>
            <a:r>
              <a:rPr lang="ru-RU" dirty="0" smtClean="0"/>
              <a:t>-адресов УЗ в ЭБС.</a:t>
            </a:r>
          </a:p>
          <a:p>
            <a:pPr>
              <a:buAutoNum type="arabicPeriod"/>
            </a:pPr>
            <a:r>
              <a:rPr lang="ru-RU" dirty="0" smtClean="0"/>
              <a:t>Листовки, буклеты и плакаты в помещениях УЗ.</a:t>
            </a:r>
          </a:p>
          <a:p>
            <a:pPr>
              <a:buAutoNum type="arabicPeriod"/>
            </a:pPr>
            <a:r>
              <a:rPr lang="ru-RU" dirty="0" smtClean="0"/>
              <a:t>Тренинги для преподавателей и студентов по работе с системой.</a:t>
            </a:r>
          </a:p>
          <a:p>
            <a:pPr>
              <a:buAutoNum type="arabicPeriod"/>
            </a:pPr>
            <a:r>
              <a:rPr lang="ru-RU" dirty="0" smtClean="0"/>
              <a:t>Выдача карточек или распечаток с индивидуальным кодом доступа при раздаче книг.</a:t>
            </a:r>
          </a:p>
          <a:p>
            <a:pPr>
              <a:buAutoNum type="arabicPeriod"/>
            </a:pPr>
            <a:r>
              <a:rPr lang="ru-RU" dirty="0" smtClean="0"/>
              <a:t>Информирование преподавателей.</a:t>
            </a:r>
          </a:p>
          <a:p>
            <a:pPr>
              <a:buAutoNum type="arabicPeriod"/>
            </a:pPr>
            <a:r>
              <a:rPr lang="ru-RU" dirty="0" smtClean="0"/>
              <a:t>Размещение каталога книг ЭБС во внутренней информационной системе с прямой ссылкой на страницу чтения книги в ЭБС.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использования </a:t>
            </a:r>
            <a:r>
              <a:rPr lang="en-US" dirty="0" smtClean="0"/>
              <a:t>BOOK.ru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54424"/>
              </p:ext>
            </p:extLst>
          </p:nvPr>
        </p:nvGraphicFramePr>
        <p:xfrm>
          <a:off x="6217865" y="2121469"/>
          <a:ext cx="289354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1168584"/>
            <a:ext cx="2835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 обращений к книгам </a:t>
            </a:r>
          </a:p>
          <a:p>
            <a:r>
              <a:rPr lang="ru-RU" dirty="0" smtClean="0"/>
              <a:t>в летний период </a:t>
            </a:r>
          </a:p>
          <a:p>
            <a:r>
              <a:rPr lang="ru-RU" dirty="0" smtClean="0"/>
              <a:t>2012 к 2011 году - </a:t>
            </a:r>
            <a:r>
              <a:rPr lang="ru-RU" b="1" dirty="0" smtClean="0"/>
              <a:t>270%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20888"/>
            <a:ext cx="3886114" cy="356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693905"/>
              </p:ext>
            </p:extLst>
          </p:nvPr>
        </p:nvGraphicFramePr>
        <p:xfrm>
          <a:off x="3779912" y="863551"/>
          <a:ext cx="3133725" cy="311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53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78522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Электронные образовательные ресурсы </a:t>
            </a:r>
            <a:r>
              <a:rPr lang="ru-RU" dirty="0" err="1" smtClean="0"/>
              <a:t>Кнорус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5851525" cy="3027362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Bef>
                <a:spcPts val="80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Электронные учебники</a:t>
            </a:r>
            <a:r>
              <a:rPr lang="en-US" b="1" dirty="0" smtClean="0">
                <a:solidFill>
                  <a:schemeClr val="accent2"/>
                </a:solidFill>
              </a:rPr>
              <a:t> (</a:t>
            </a:r>
            <a:r>
              <a:rPr lang="ru-RU" b="1" dirty="0" smtClean="0">
                <a:solidFill>
                  <a:schemeClr val="accent2"/>
                </a:solidFill>
              </a:rPr>
              <a:t>сетевые и локальные версии)</a:t>
            </a:r>
          </a:p>
          <a:p>
            <a:pPr marL="173736" lvl="1" indent="-173736" eaLnBrk="1" fontAlgn="auto" hangingPunct="1">
              <a:spcBef>
                <a:spcPts val="80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Цифровые книги (сетевые версии)</a:t>
            </a:r>
          </a:p>
          <a:p>
            <a:pPr marL="173736" lvl="1" indent="-173736" eaLnBrk="1" fontAlgn="auto" hangingPunct="1">
              <a:spcBef>
                <a:spcPts val="80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Электронная библиотека </a:t>
            </a:r>
            <a:r>
              <a:rPr lang="en-US" b="1" dirty="0" smtClean="0">
                <a:solidFill>
                  <a:schemeClr val="accent2"/>
                </a:solidFill>
              </a:rPr>
              <a:t>BOOK.ru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любые книги на </a:t>
            </a:r>
            <a:r>
              <a:rPr lang="ru-RU" dirty="0" smtClean="0"/>
              <a:t>выбор</a:t>
            </a:r>
            <a:endParaRPr lang="ru-RU" dirty="0"/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одна или несколько тематик</a:t>
            </a:r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одно или несколько </a:t>
            </a:r>
            <a:r>
              <a:rPr lang="ru-RU" dirty="0" smtClean="0"/>
              <a:t>издательских коллекций</a:t>
            </a:r>
            <a:endParaRPr lang="ru-RU" dirty="0"/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срок доступа на </a:t>
            </a:r>
            <a:r>
              <a:rPr lang="ru-RU" dirty="0" smtClean="0"/>
              <a:t>выбор</a:t>
            </a:r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количество </a:t>
            </a:r>
            <a:r>
              <a:rPr lang="ru-RU" dirty="0"/>
              <a:t>доступов </a:t>
            </a:r>
            <a:r>
              <a:rPr lang="ru-RU" dirty="0" smtClean="0"/>
              <a:t>любое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5724525" y="2420938"/>
            <a:ext cx="29543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Контактная информация:</a:t>
            </a:r>
          </a:p>
          <a:p>
            <a:r>
              <a:rPr lang="en-US"/>
              <a:t>+7 </a:t>
            </a:r>
            <a:r>
              <a:rPr lang="ru-RU"/>
              <a:t>(495) 741-46-28</a:t>
            </a:r>
          </a:p>
          <a:p>
            <a:r>
              <a:rPr lang="en-US"/>
              <a:t>office@knorus.ru</a:t>
            </a:r>
            <a:endParaRPr lang="ru-RU"/>
          </a:p>
          <a:p>
            <a:r>
              <a:rPr lang="en-US">
                <a:hlinkClick r:id="rId3"/>
              </a:rPr>
              <a:t>www.knorus.ru</a:t>
            </a:r>
            <a:r>
              <a:rPr lang="en-US"/>
              <a:t> </a:t>
            </a:r>
            <a:endParaRPr lang="ru-RU"/>
          </a:p>
          <a:p>
            <a:endParaRPr lang="en-US"/>
          </a:p>
          <a:p>
            <a:r>
              <a:rPr lang="ru-RU"/>
              <a:t>Техническая поддержка: </a:t>
            </a:r>
            <a:r>
              <a:rPr lang="en-US"/>
              <a:t>(495) 988-60-46</a:t>
            </a:r>
          </a:p>
          <a:p>
            <a:r>
              <a:rPr lang="en-US">
                <a:hlinkClick r:id="rId4"/>
              </a:rPr>
              <a:t>support@knorusmedia.ru</a:t>
            </a:r>
            <a:r>
              <a:rPr lang="en-US"/>
              <a:t> </a:t>
            </a:r>
            <a:endParaRPr lang="ru-RU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16413"/>
            <a:ext cx="40386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557212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 нас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124075" y="1052513"/>
            <a:ext cx="6769100" cy="3702050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Компания КНОРУС более 18 лет поставляет учебную литературу</a:t>
            </a:r>
            <a:endParaRPr lang="en-US" sz="1800" dirty="0" smtClean="0"/>
          </a:p>
          <a:p>
            <a:pPr eaLnBrk="1" hangingPunct="1"/>
            <a:r>
              <a:rPr lang="ru-RU" sz="1800" dirty="0" smtClean="0"/>
              <a:t>Под маркой  КНОРУС выходит более 1500 наименований книг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Вехи электронного направления:</a:t>
            </a:r>
          </a:p>
          <a:p>
            <a:pPr eaLnBrk="1" hangingPunct="1"/>
            <a:r>
              <a:rPr lang="ru-RU" dirty="0" smtClean="0"/>
              <a:t>2007 год – выпущены первые электронные учебники.</a:t>
            </a:r>
          </a:p>
          <a:p>
            <a:pPr eaLnBrk="1" hangingPunct="1"/>
            <a:r>
              <a:rPr lang="ru-RU" dirty="0" smtClean="0"/>
              <a:t>2009 год – разработана серия аудиокниг.</a:t>
            </a:r>
          </a:p>
          <a:p>
            <a:pPr eaLnBrk="1" hangingPunct="1"/>
            <a:r>
              <a:rPr lang="ru-RU" dirty="0" smtClean="0"/>
              <a:t>2010 год – организована электронно-библиотечная система </a:t>
            </a:r>
            <a:r>
              <a:rPr lang="en-US" dirty="0" smtClean="0"/>
              <a:t>BOOK.ru</a:t>
            </a:r>
            <a:r>
              <a:rPr lang="ru-RU" dirty="0" smtClean="0"/>
              <a:t>.</a:t>
            </a:r>
            <a:endParaRPr lang="en-US" dirty="0" smtClean="0"/>
          </a:p>
          <a:p>
            <a:pPr eaLnBrk="1" hangingPunct="1"/>
            <a:r>
              <a:rPr lang="en-US" dirty="0" smtClean="0"/>
              <a:t>2011 </a:t>
            </a:r>
            <a:r>
              <a:rPr lang="ru-RU" dirty="0" smtClean="0"/>
              <a:t>год – стартовали продажи защищенных цифровых книг.</a:t>
            </a:r>
          </a:p>
          <a:p>
            <a:pPr eaLnBrk="1" hangingPunct="1"/>
            <a:r>
              <a:rPr lang="ru-RU" dirty="0" smtClean="0"/>
              <a:t>2012 год – открыты программы «РИНЦ» для преподавателей и  	«Электронный образовательный ресурс» для комплексного 	обеспечения ЭБС в учебных заведений</a:t>
            </a:r>
          </a:p>
          <a:p>
            <a:pPr eaLnBrk="1" hangingPunct="1"/>
            <a:endParaRPr lang="ru-RU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427984" y="5445224"/>
            <a:ext cx="3671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/>
            <a:r>
              <a:rPr lang="ru-RU" b="1" dirty="0"/>
              <a:t>Контактная информация:</a:t>
            </a:r>
          </a:p>
          <a:p>
            <a:pPr algn="r" eaLnBrk="1" hangingPunct="1"/>
            <a:r>
              <a:rPr lang="ru-RU" dirty="0"/>
              <a:t>(495) 741-46-28</a:t>
            </a:r>
          </a:p>
          <a:p>
            <a:pPr algn="r" eaLnBrk="1" hangingPunct="1"/>
            <a:r>
              <a:rPr lang="en-US" dirty="0">
                <a:hlinkClick r:id="rId3"/>
              </a:rPr>
              <a:t>www.knorus.ru</a:t>
            </a:r>
            <a:endParaRPr lang="ru-RU" dirty="0"/>
          </a:p>
          <a:p>
            <a:pPr algn="r" eaLnBrk="1" hangingPunct="1"/>
            <a:r>
              <a:rPr lang="en-US" dirty="0">
                <a:hlinkClick r:id="rId4"/>
              </a:rPr>
              <a:t>office@knorus.ru</a:t>
            </a:r>
            <a:r>
              <a:rPr lang="ru-RU" dirty="0"/>
              <a:t> 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13811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8064500" cy="549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Виды электронных образовательных ресурсов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74" y="2694988"/>
            <a:ext cx="2724964" cy="207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6" name="TextBox 2"/>
          <p:cNvSpPr txBox="1">
            <a:spLocks noChangeArrowheads="1"/>
          </p:cNvSpPr>
          <p:nvPr/>
        </p:nvSpPr>
        <p:spPr bwMode="auto">
          <a:xfrm>
            <a:off x="2964129" y="1897520"/>
            <a:ext cx="3011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Онлайн-библиотека </a:t>
            </a:r>
            <a:r>
              <a:rPr lang="en-US">
                <a:solidFill>
                  <a:schemeClr val="accent2"/>
                </a:solidFill>
              </a:rPr>
              <a:t>BOOK.ru</a:t>
            </a: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6" y="2762349"/>
            <a:ext cx="2598630" cy="2011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8" name="TextBox 17"/>
          <p:cNvSpPr txBox="1">
            <a:spLocks noChangeArrowheads="1"/>
          </p:cNvSpPr>
          <p:nvPr/>
        </p:nvSpPr>
        <p:spPr bwMode="auto">
          <a:xfrm>
            <a:off x="286016" y="2095958"/>
            <a:ext cx="2370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2"/>
                </a:solidFill>
              </a:rPr>
              <a:t>Электронный учебник</a:t>
            </a:r>
          </a:p>
        </p:txBody>
      </p:sp>
      <p:sp>
        <p:nvSpPr>
          <p:cNvPr id="8209" name="TextBox 18"/>
          <p:cNvSpPr txBox="1">
            <a:spLocks noChangeArrowheads="1"/>
          </p:cNvSpPr>
          <p:nvPr/>
        </p:nvSpPr>
        <p:spPr bwMode="auto">
          <a:xfrm>
            <a:off x="6564165" y="1087151"/>
            <a:ext cx="1863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accent2"/>
                </a:solidFill>
              </a:rPr>
              <a:t>Цифровые </a:t>
            </a:r>
            <a:r>
              <a:rPr lang="ru-RU" dirty="0">
                <a:solidFill>
                  <a:schemeClr val="accent2"/>
                </a:solidFill>
              </a:rPr>
              <a:t>книги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66" y="1738859"/>
            <a:ext cx="2480584" cy="3035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Электронный учебник. текст и навигация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957263"/>
            <a:ext cx="7519988" cy="11033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Текст учебника разбит на главы и параграфы. Снабжен </a:t>
            </a:r>
            <a:r>
              <a:rPr lang="ru-RU" dirty="0" smtClean="0">
                <a:solidFill>
                  <a:schemeClr val="accent2"/>
                </a:solidFill>
              </a:rPr>
              <a:t>ссылками </a:t>
            </a:r>
            <a:r>
              <a:rPr lang="ru-RU" dirty="0" smtClean="0"/>
              <a:t>на дополнительную информацию </a:t>
            </a:r>
            <a:r>
              <a:rPr lang="ru-RU" dirty="0" smtClean="0">
                <a:solidFill>
                  <a:schemeClr val="accent2"/>
                </a:solidFill>
              </a:rPr>
              <a:t>словаря-справочника</a:t>
            </a:r>
            <a:r>
              <a:rPr lang="ru-RU" dirty="0" smtClean="0"/>
              <a:t>. С помощью интерактивного оглавления, поиска, гиперссылок, отборов и закладок читатель работает с индивидуальной скоростью и выбирает любой порядок изучения материала.</a:t>
            </a:r>
            <a:endParaRPr lang="ru-RU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113337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51387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Электронный учебник. Видеоматериалы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812800" y="957263"/>
            <a:ext cx="7519988" cy="11033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Видеоматериалы</a:t>
            </a:r>
            <a:r>
              <a:rPr lang="ru-RU" smtClean="0"/>
              <a:t> – флеш-мультики, отрисованные  по сложным и требующим наглядного отображения материалам. Сопровождаются голосом профессионального диктора. Часто содержат дополнительный материал, не включенный в текст учебника.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205038"/>
            <a:ext cx="44783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36838"/>
            <a:ext cx="4570412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Электронный учебник. Словарь-справочник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957263"/>
            <a:ext cx="7519988" cy="117633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/>
                </a:solidFill>
              </a:rPr>
              <a:t>Словарь-справочник</a:t>
            </a:r>
            <a:r>
              <a:rPr lang="ru-RU" dirty="0" smtClean="0"/>
              <a:t>  включает глоссарий, персоналий, дополнительные материалы, например статьи «из российской практики», а также различные приложения и справки. Читатель может оставлять на экране в произвольном порядке или в закладках открытые «карточки» справочника. Доступен отбор по алфавиту и поиск отдельно по справочнику. В каждой карточке даны ссылки на тексты, в которых встречается термин или персона.</a:t>
            </a:r>
            <a:endParaRPr lang="ru-RU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5802313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7016"/>
            <a:ext cx="8243888" cy="547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Электронный учебник. Проверка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006" y="764704"/>
            <a:ext cx="7519988" cy="18954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Электронный учебник содержит различные виды тестов: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/>
                </a:solidFill>
              </a:rPr>
              <a:t>Тренировочные </a:t>
            </a:r>
            <a:r>
              <a:rPr lang="ru-RU" dirty="0" smtClean="0"/>
              <a:t>– размещены после каждого параграфа, не ограничивают время на ответ, дают обратную связь сразу после каждого ответа.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/>
                </a:solidFill>
              </a:rPr>
              <a:t>Контрольные </a:t>
            </a:r>
            <a:r>
              <a:rPr lang="ru-RU" dirty="0" smtClean="0"/>
              <a:t>– размещены после глав и разделов, не совпадают с тренировочными, ограничивают время, в результате ответов на каждый блок выдают % правильных ответов и балл.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/>
                </a:solidFill>
              </a:rPr>
              <a:t>Экзамен </a:t>
            </a:r>
            <a:r>
              <a:rPr lang="ru-RU" dirty="0" smtClean="0"/>
              <a:t>– функционально схож с контрольными тестами, вопросы при каждом запуске выбираются автоматически по всему материалу учебника.</a:t>
            </a:r>
            <a:endParaRPr lang="ru-RU" dirty="0" smtClean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34792"/>
            <a:ext cx="4402138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4792"/>
            <a:ext cx="4414838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1122363" y="2564904"/>
            <a:ext cx="237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2"/>
                </a:solidFill>
              </a:rPr>
              <a:t>Тренировочные тесты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592763" y="2564904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ru-RU">
                <a:solidFill>
                  <a:schemeClr val="accent2"/>
                </a:solidFill>
              </a:rPr>
              <a:t>Контрольные тесты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333375"/>
            <a:ext cx="8243888" cy="547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Электронный учебник. Статистика успеваемости</a:t>
            </a: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812800" y="957263"/>
            <a:ext cx="7519988" cy="958850"/>
          </a:xfrm>
        </p:spPr>
        <p:txBody>
          <a:bodyPr/>
          <a:lstStyle/>
          <a:p>
            <a:pPr eaLnBrk="1" hangingPunct="1"/>
            <a:r>
              <a:rPr lang="ru-RU" smtClean="0"/>
              <a:t>В разделе </a:t>
            </a:r>
            <a:r>
              <a:rPr lang="ru-RU" smtClean="0">
                <a:solidFill>
                  <a:schemeClr val="accent2"/>
                </a:solidFill>
              </a:rPr>
              <a:t>статистики успеваемости </a:t>
            </a:r>
            <a:r>
              <a:rPr lang="ru-RU" smtClean="0"/>
              <a:t>пользователь отслеживает уровень усвоения материала на наглядной диаграмме. Диаграмма строится на основании прохождения контрольных тестов и экзамена.</a:t>
            </a:r>
            <a:endParaRPr lang="ru-RU" smtClean="0">
              <a:solidFill>
                <a:schemeClr val="accent2"/>
              </a:solidFill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6732587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3.bp.blogspot.com/_STFrshugM-M/Sa3F6_tUkiI/AAAAAAAAAFk/o0bzgPHNAiY/s320/Computer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23495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34975"/>
            <a:ext cx="8280400" cy="547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Цифровые книги – электронные копии книг</a:t>
            </a:r>
            <a:endParaRPr lang="ru-RU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02" y="1772816"/>
            <a:ext cx="5568950" cy="447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79512" y="836712"/>
            <a:ext cx="871296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ru-RU" dirty="0"/>
              <a:t>Используются в локальной сети (читальных залах, компьютерных классах). Не требуется дополнительное ПО, книга запускается без установки. Есть все стандартные функции для работы с электронным текстом: масштабирование, поиск, листание, повороты и т.д.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DA4E-A84A-4D73-A802-59D9939AF0B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848</TotalTime>
  <Words>945</Words>
  <Application>Microsoft Office PowerPoint</Application>
  <PresentationFormat>Экран (4:3)</PresentationFormat>
  <Paragraphs>218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Электронная библиотечная система учебного заведения</vt:lpstr>
      <vt:lpstr>О нас</vt:lpstr>
      <vt:lpstr>Виды электронных образовательных ресурсов</vt:lpstr>
      <vt:lpstr>Электронный учебник. текст и навигация</vt:lpstr>
      <vt:lpstr>Электронный учебник. Видеоматериалы</vt:lpstr>
      <vt:lpstr>Электронный учебник. Словарь-справочник</vt:lpstr>
      <vt:lpstr>Электронный учебник. Проверка знаний</vt:lpstr>
      <vt:lpstr>Электронный учебник. Статистика успеваемости</vt:lpstr>
      <vt:lpstr>Цифровые книги – электронные копии книг</vt:lpstr>
      <vt:lpstr>Состав ЭБС учебного заведения</vt:lpstr>
      <vt:lpstr>Действующие требования к ЭБС</vt:lpstr>
      <vt:lpstr>Приказ 1953 Рособрнадзора</vt:lpstr>
      <vt:lpstr>Информационная система</vt:lpstr>
      <vt:lpstr>Комплектование ЭБС</vt:lpstr>
      <vt:lpstr>Интеграция ресурсов</vt:lpstr>
      <vt:lpstr>Варианты подключений BOOK.ru</vt:lpstr>
      <vt:lpstr>Продвижение</vt:lpstr>
      <vt:lpstr>Статистика использования BOOK.ru</vt:lpstr>
      <vt:lpstr>Электронные образовательные ресурсы Кнорус</vt:lpstr>
    </vt:vector>
  </TitlesOfParts>
  <Company>booki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издания для учебных заведений и библиотек</dc:title>
  <dc:creator>Каратаева Светлана</dc:creator>
  <cp:lastModifiedBy>1</cp:lastModifiedBy>
  <cp:revision>96</cp:revision>
  <cp:lastPrinted>2012-04-11T13:30:03Z</cp:lastPrinted>
  <dcterms:created xsi:type="dcterms:W3CDTF">2011-10-27T10:44:24Z</dcterms:created>
  <dcterms:modified xsi:type="dcterms:W3CDTF">2012-10-17T04:39:24Z</dcterms:modified>
</cp:coreProperties>
</file>